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979" r:id="rId1"/>
  </p:sldMasterIdLst>
  <p:notesMasterIdLst>
    <p:notesMasterId r:id="rId13"/>
  </p:notesMasterIdLst>
  <p:handoutMasterIdLst>
    <p:handoutMasterId r:id="rId14"/>
  </p:handoutMasterIdLst>
  <p:sldIdLst>
    <p:sldId id="2561" r:id="rId2"/>
    <p:sldId id="2562" r:id="rId3"/>
    <p:sldId id="2563" r:id="rId4"/>
    <p:sldId id="2564" r:id="rId5"/>
    <p:sldId id="2565" r:id="rId6"/>
    <p:sldId id="2566" r:id="rId7"/>
    <p:sldId id="2567" r:id="rId8"/>
    <p:sldId id="2568" r:id="rId9"/>
    <p:sldId id="2569" r:id="rId10"/>
    <p:sldId id="2570" r:id="rId11"/>
    <p:sldId id="25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mazing Grace: Meaning, History, and Theology" id="{51D257C6-D799-4209-92AF-DA599217F472}">
          <p14:sldIdLst>
            <p14:sldId id="2561"/>
          </p14:sldIdLst>
        </p14:section>
        <p14:section name="Amazing Grace Teaching Guide" id="{98EBD796-6CEC-462A-ABA5-489552CEEBA8}">
          <p14:sldIdLst>
            <p14:sldId id="2562"/>
            <p14:sldId id="2563"/>
            <p14:sldId id="2564"/>
            <p14:sldId id="2565"/>
            <p14:sldId id="2566"/>
            <p14:sldId id="2567"/>
            <p14:sldId id="2568"/>
            <p14:sldId id="2569"/>
            <p14:sldId id="2570"/>
            <p14:sldId id="257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AB5CB7-17F0-4282-B9A9-980B9E713D16}" v="1" dt="2026-03-13T14:05:50.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45"/>
    <p:restoredTop sz="94668"/>
  </p:normalViewPr>
  <p:slideViewPr>
    <p:cSldViewPr snapToGrid="0" showGuides="1">
      <p:cViewPr varScale="1">
        <p:scale>
          <a:sx n="96" d="100"/>
          <a:sy n="96" d="100"/>
        </p:scale>
        <p:origin x="540" y="276"/>
      </p:cViewPr>
      <p:guideLst>
        <p:guide orient="horz" pos="2160"/>
        <p:guide pos="3840"/>
      </p:guideLst>
    </p:cSldViewPr>
  </p:slideViewPr>
  <p:notesTextViewPr>
    <p:cViewPr>
      <p:scale>
        <a:sx n="1" d="1"/>
        <a:sy n="1" d="1"/>
      </p:scale>
      <p:origin x="0" y="0"/>
    </p:cViewPr>
  </p:notesTextViewPr>
  <p:sorterViewPr>
    <p:cViewPr>
      <p:scale>
        <a:sx n="120" d="100"/>
        <a:sy n="120" d="100"/>
      </p:scale>
      <p:origin x="0" y="0"/>
    </p:cViewPr>
  </p:sorterViewPr>
  <p:notesViewPr>
    <p:cSldViewPr snapToGrid="0"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FB14B2-CD52-9E84-B3E7-49A90F3A72A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6DAE5F9-C39F-2ECF-0C06-D0122807D4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23FF85-4E34-4546-B772-76DFA4A6051B}" type="datetimeFigureOut">
              <a:rPr lang="en-US" smtClean="0"/>
              <a:t>3/13/2026</a:t>
            </a:fld>
            <a:endParaRPr lang="en-US"/>
          </a:p>
        </p:txBody>
      </p:sp>
      <p:sp>
        <p:nvSpPr>
          <p:cNvPr id="4" name="Footer Placeholder 3">
            <a:extLst>
              <a:ext uri="{FF2B5EF4-FFF2-40B4-BE49-F238E27FC236}">
                <a16:creationId xmlns:a16="http://schemas.microsoft.com/office/drawing/2014/main" id="{D37F3243-F9C0-85BE-2E9C-191F612CFE8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CEBE2E3-8654-B63F-B7D6-9549069476A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1BF7180-4EDD-4E08-9775-7398C11D66ED}" type="slidenum">
              <a:rPr lang="en-US" smtClean="0"/>
              <a:t>‹#›</a:t>
            </a:fld>
            <a:endParaRPr lang="en-US"/>
          </a:p>
        </p:txBody>
      </p:sp>
    </p:spTree>
    <p:extLst>
      <p:ext uri="{BB962C8B-B14F-4D97-AF65-F5344CB8AC3E}">
        <p14:creationId xmlns:p14="http://schemas.microsoft.com/office/powerpoint/2010/main" val="2812143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CC398-6116-4BD2-9FAD-9822FDA158BE}" type="datetimeFigureOut">
              <a:rPr lang="en-US" smtClean="0"/>
              <a:t>3/13/2026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EFF46E-6B43-41F9-9272-B566D03A251C}" type="slidenum">
              <a:rPr lang="en-US" smtClean="0"/>
              <a:t>‹#›</a:t>
            </a:fld>
            <a:endParaRPr lang="en-US"/>
          </a:p>
        </p:txBody>
      </p:sp>
    </p:spTree>
    <p:extLst>
      <p:ext uri="{BB962C8B-B14F-4D97-AF65-F5344CB8AC3E}">
        <p14:creationId xmlns:p14="http://schemas.microsoft.com/office/powerpoint/2010/main" val="191644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1</a:t>
            </a:fld>
            <a:endParaRPr lang="en-US"/>
          </a:p>
        </p:txBody>
      </p:sp>
    </p:spTree>
    <p:extLst>
      <p:ext uri="{BB962C8B-B14F-4D97-AF65-F5344CB8AC3E}">
        <p14:creationId xmlns:p14="http://schemas.microsoft.com/office/powerpoint/2010/main" val="527554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Discussion around “Amazing Grace” provides rich opportunities for theological reflection and personal sharing. Participants can explore how the hymn’s message aligns with their understanding of salvation and how Scripture deepens that understanding. Reflecting on John Newton’s story helps groups consider the real-life impact of grace and the process of transformation over time. Questions about spiritual blindness and sight invite honest conversation about growth and struggle in faith. Considering the hymn’s future hope encourages believers to articulate their confidence in God’s promises. Such discussions not only enhance doctrinal clarity but also build community by allowing believers to testify to God’s work in their lives and encourage one another in faith.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10</a:t>
            </a:fld>
            <a:endParaRPr lang="en-US"/>
          </a:p>
        </p:txBody>
      </p:sp>
    </p:spTree>
    <p:extLst>
      <p:ext uri="{BB962C8B-B14F-4D97-AF65-F5344CB8AC3E}">
        <p14:creationId xmlns:p14="http://schemas.microsoft.com/office/powerpoint/2010/main" val="1538934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enduring power of “Amazing Grace” lies in its faithful proclamation of the gospel and its pastoral sensitivity to the human condition. By centering on God’s grace, the hymn continually draws worshipers back to the heart of Christian faith. It reminds the church that salvation is God’s work from beginning to end and that believers live every moment dependent on His mercy. As a teaching tool, it reinforces biblical doctrine; as a worship song, it unites voices in praise; and as a pastoral resource, it offers comfort, hope, and assurance. Whether sung in moments of joy or sorrow, “Amazing Grace” invites believers to marvel anew at God’s redeeming love and to respond with lives shaped by gratitude and trust. In this way, the hymn continues to fulfill its purpose: giving glory to God through the testimony of transformed lives.</a:t>
            </a:r>
          </a:p>
        </p:txBody>
      </p:sp>
      <p:sp>
        <p:nvSpPr>
          <p:cNvPr id="4" name="Slide Number Placeholder 3"/>
          <p:cNvSpPr>
            <a:spLocks noGrp="1"/>
          </p:cNvSpPr>
          <p:nvPr>
            <p:ph type="sldNum" sz="quarter" idx="5"/>
          </p:nvPr>
        </p:nvSpPr>
        <p:spPr/>
        <p:txBody>
          <a:bodyPr/>
          <a:lstStyle/>
          <a:p>
            <a:fld id="{38EFF46E-6B43-41F9-9272-B566D03A251C}" type="slidenum">
              <a:rPr lang="en-US" smtClean="0"/>
              <a:t>11</a:t>
            </a:fld>
            <a:endParaRPr lang="en-US"/>
          </a:p>
        </p:txBody>
      </p:sp>
    </p:spTree>
    <p:extLst>
      <p:ext uri="{BB962C8B-B14F-4D97-AF65-F5344CB8AC3E}">
        <p14:creationId xmlns:p14="http://schemas.microsoft.com/office/powerpoint/2010/main" val="1180084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Amazing Grace — Meaning, History, and Theology, Why Amazing Grace Matters in Christian Worship, John Newton and the Historical Background of the Hymn, Biblical Foundations of Amazing Grace, Theological Themes: Grace, Redemption, Salvation, and Mercy, Theological Meaning of the Hymn’s Verses, Spiritual Applications for Believers Today, Discussion Questions for Teaching and Group Study, Conclusion: The Enduring Message of Amazing Grace</a:t>
            </a:r>
          </a:p>
        </p:txBody>
      </p:sp>
      <p:sp>
        <p:nvSpPr>
          <p:cNvPr id="4" name="Slide Number Placeholder 3"/>
          <p:cNvSpPr>
            <a:spLocks noGrp="1"/>
          </p:cNvSpPr>
          <p:nvPr>
            <p:ph type="sldNum" sz="quarter" idx="5"/>
          </p:nvPr>
        </p:nvSpPr>
        <p:spPr/>
        <p:txBody>
          <a:bodyPr/>
          <a:lstStyle/>
          <a:p>
            <a:fld id="{38EFF46E-6B43-41F9-9272-B566D03A251C}" type="slidenum">
              <a:rPr lang="en-US" smtClean="0"/>
              <a:t>2</a:t>
            </a:fld>
            <a:endParaRPr lang="en-US"/>
          </a:p>
        </p:txBody>
      </p:sp>
    </p:spTree>
    <p:extLst>
      <p:ext uri="{BB962C8B-B14F-4D97-AF65-F5344CB8AC3E}">
        <p14:creationId xmlns:p14="http://schemas.microsoft.com/office/powerpoint/2010/main" val="39989728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“Amazing Grace” is one of the most recognized and enduring hymns in Christian worship, cherished across denominations, cultures, and generations. Its power lies in its simplicity and its deep theological resonance. The hymn articulates the core of the Christian gospel: that salvation is an undeserved gift from God, given to sinners through Jesus Christ. From the opening declaration of wonder at God’s grace, the hymn draws worshipers into a posture of humility, gratitude, and praise. It does not focus on human effort or religious achievement, but on God’s initiative in saving those who were lost, blind, and spiritually helpless. As a teaching hymn, it functions catechetically, reinforcing foundational doctrines such as justification by grace, repentance, sanctification, and perseverance in faith. Historically, the hymn has been sung in revival meetings, formal liturgies, funerals, baptisms, and personal devotions, showing its remarkable adaptability and pastoral usefulness. Theologically, it resonates with the Reformation emphasis on sola gratia while also expressing the experiential dimension of salvation—the lived reality of being transformed by mercy. The hymn’s language is accessible, allowing believers of all ages and levels of theological training to grasp its message, yet it remains profound enough to sustain lifelong reflection. In worship, “Amazing Grace” functions as both testimony and confession: testimony to what God has done and confession of who we were apart from His mercy. As this presentation explores the hymn’s background, biblical foundations, and theological themes, it invites teachers and worshipers alike to rediscover why this hymn continues to shape Christian faith and practice around the world.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3</a:t>
            </a:fld>
            <a:endParaRPr lang="en-US"/>
          </a:p>
        </p:txBody>
      </p:sp>
    </p:spTree>
    <p:extLst>
      <p:ext uri="{BB962C8B-B14F-4D97-AF65-F5344CB8AC3E}">
        <p14:creationId xmlns:p14="http://schemas.microsoft.com/office/powerpoint/2010/main" val="2559538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“Amazing Grace” remains vital to Christian worship because it centers the believer’s attention on God’s redemptive work rather than human religious performance. In a worship culture that can easily drift toward self-expression or moral achievement, this hymn reorients the church toward gratitude for divine mercy. It reminds congregations that worship begins with remembering who God is and what He has done for sinners who could not save themselves. The hymn also serves a pastoral role by giving language to both repentance and assurance. Many believers identify deeply with the confession of being “lost” and the joy of being “found,” making the hymn especially meaningful during moments of spiritual renewal, grief, or reflection. Liturgically, it functions well as a response to Scripture readings about grace, forgiveness, or conversion, reinforcing biblical truth through song. Additionally, the hymn fosters unity within the body of Christ. Because it is widely known, it allows congregations to sing confidently and together, embodying the communal nature of faith. Its emphasis on God’s sustaining grace “that will lead us home” offers hope and perseverance, encouraging believers to trust God through trials and uncertainty. In teaching settings, the hymn provides a gateway into discussions about salvation, sanctification, and Christian assurance. Ultimately, “Amazing Grace” matters because it consistently directs glory to God, nurtures humble faith, and anchors worship in the gospel message that stands at the heart of Christianity.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4</a:t>
            </a:fld>
            <a:endParaRPr lang="en-US"/>
          </a:p>
        </p:txBody>
      </p:sp>
    </p:spTree>
    <p:extLst>
      <p:ext uri="{BB962C8B-B14F-4D97-AF65-F5344CB8AC3E}">
        <p14:creationId xmlns:p14="http://schemas.microsoft.com/office/powerpoint/2010/main" val="750885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John Newton (1725–1807), the author of “Amazing Grace,” lived a life marked by moral rebellion, divine intervention, and profound transformation. Early in life, Newton worked in the transatlantic slave trade, a period he later described with deep remorse. In 1748, during a violent storm at sea, Newton experienced a spiritual awakening that led him to cry out to God for mercy. While his conversion was gradual, this event marked the beginning of a lifelong journey toward faith and repentance. Newton eventually left the slave trade, studied theology, and became an Anglican pastor. “Amazing Grace” was written in 1772 as part of a sermon illustration for New Year’s Day, reflecting on 1 Chronicles 17. The hymn draws directly from Newton’s personal experience of God’s mercy, making it both theologically rich and deeply pastoral. His awareness of sin and gratitude for grace shaped the hymn’s honest and hopeful tone. Historically, the hymn gained widespread popularity in the 19th century, particularly in America, where it became associated with revival movements and congregational singing. Newton’s later involvement in the abolition movement, including his support of William Wilberforce, further underscores the transformative power of grace that the hymn proclaims. Understanding Newton’s story helps worshipers see the hymn not as abstract theology, but as lived testimony to God’s redeeming love.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5</a:t>
            </a:fld>
            <a:endParaRPr lang="en-US"/>
          </a:p>
        </p:txBody>
      </p:sp>
    </p:spTree>
    <p:extLst>
      <p:ext uri="{BB962C8B-B14F-4D97-AF65-F5344CB8AC3E}">
        <p14:creationId xmlns:p14="http://schemas.microsoft.com/office/powerpoint/2010/main" val="335958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theological message of “Amazing Grace” is deeply rooted in Scripture, drawing together multiple biblical themes into a cohesive expression of the gospel. Ephesians 2:8–9 provides a clear foundation, teaching that salvation comes by grace through faith and not by works, so that no one may boast. This truth undergirds the hymn’s emphasis on God’s initiative in salvation. The imagery of being lost and found echoes passages such as Luke 15, where Jesus describes God’s joy over repentant sinners. John 9 and 2 Corinthians 4:6 inform the theme of spiritual blindness and sight, pointing to God’s power to illuminate hearts through grace. Titus 2:11–12 highlights grace as not only saving but also instructive, shaping believers into godly lives, which resonates with the hymn’s vision of transformation over time. Finally, the promise of future hope aligns with passages like Philippians 1:6 and Romans 8:30, assuring believers that the God who begins the work of salvation will bring it to completion. By weaving together these scriptural threads, “Amazing Grace” functions as a sung summary of the biblical doctrine of salvation, making Scripture memorable and accessible through worship.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6</a:t>
            </a:fld>
            <a:endParaRPr lang="en-US"/>
          </a:p>
        </p:txBody>
      </p:sp>
    </p:spTree>
    <p:extLst>
      <p:ext uri="{BB962C8B-B14F-4D97-AF65-F5344CB8AC3E}">
        <p14:creationId xmlns:p14="http://schemas.microsoft.com/office/powerpoint/2010/main" val="425028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the heart of “Amazing Grace” is a robust theology of grace—God’s unmerited favor toward undeserving sinners. Grace is presented as both astonishing and transformative, challenging any notion that salvation can be earned. Closely related is the theme of redemption, which implies a costly rescue from bondage. While the hymn does not explicitly detail the atonement, it presupposes Christ’s redemptive work as the basis for forgiveness and new life. Salvation in the hymn is portrayed as a holistic journey, encompassing conversion, ongoing growth, and final restoration. This aligns with the biblical understanding of salvation as past, present, and future. Divine mercy is another central theme, emphasizing God’s compassionate response to human sin and weakness. Mercy tempers judgment and invites repentance, offering hope rather than despair. Together, these doctrines form a coherent theological vision that magnifies God’s character while humbling the believer. The hymn teaches not only what Christians believe, but how they should live—in gratitude, dependence, and trust in God’s sustaining grace.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7</a:t>
            </a:fld>
            <a:endParaRPr lang="en-US"/>
          </a:p>
        </p:txBody>
      </p:sp>
    </p:spTree>
    <p:extLst>
      <p:ext uri="{BB962C8B-B14F-4D97-AF65-F5344CB8AC3E}">
        <p14:creationId xmlns:p14="http://schemas.microsoft.com/office/powerpoint/2010/main" val="586641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Each verse of “Amazing Grace” contributes to a theological progression that mirrors the Christian life. The opening verse centers on conversion, expressing wonder at grace that saves and grants spiritual sight. This establishes the foundational experience of being rescued by God. Subsequent verses reflect on God’s guidance and protection through life’s trials, emphasizing that grace is not only for the beginning of faith but for its continuation. The acknowledgment of dangers and fears underscores human vulnerability, while attributing preservation to divine grace reinforces trust in God’s faithfulness. Later verses look forward to the fulfillment of God’s promises, pointing believers toward eternal hope. The vision of dwelling with God forever situates the Christian story within an eschatological framework, reminding worshipers that salvation culminates in communion with God. Together, the verses trace a journey from conversion to perseverance to glorification, offering a concise theological narrative that aligns with Scripture and pastoral experience.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8</a:t>
            </a:fld>
            <a:endParaRPr lang="en-US"/>
          </a:p>
        </p:txBody>
      </p:sp>
    </p:spTree>
    <p:extLst>
      <p:ext uri="{BB962C8B-B14F-4D97-AF65-F5344CB8AC3E}">
        <p14:creationId xmlns:p14="http://schemas.microsoft.com/office/powerpoint/2010/main" val="4256234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“Amazing Grace” invites believers to respond personally and practically to the truths it proclaims. First, it calls Christians to humility, reminding them that their standing before God rests entirely on grace. This humility fosters gratitude and guards against spiritual pride. Second, the hymn encourages trust in God’s sustaining presence through life’s uncertainties, reinforcing confidence in His promises. Third, it invites ongoing repentance and growth, acknowledging that grace continues to shape believers over time. Fourth, it inspires compassionate witness, as those who have received mercy are called to extend it to others. Finally, the hymn nurtures hope, lifting the eyes of believers toward the future fulfillment of God’s redemptive plan. In these ways, the hymn moves beyond emotional comfort to active discipleship, shaping attitudes, relationships, and daily faithfulness. 
 Image source: Microsoft 365 content library</a:t>
            </a:r>
          </a:p>
        </p:txBody>
      </p:sp>
      <p:sp>
        <p:nvSpPr>
          <p:cNvPr id="4" name="Slide Number Placeholder 3"/>
          <p:cNvSpPr>
            <a:spLocks noGrp="1"/>
          </p:cNvSpPr>
          <p:nvPr>
            <p:ph type="sldNum" sz="quarter" idx="5"/>
          </p:nvPr>
        </p:nvSpPr>
        <p:spPr/>
        <p:txBody>
          <a:bodyPr/>
          <a:lstStyle/>
          <a:p>
            <a:fld id="{38EFF46E-6B43-41F9-9272-B566D03A251C}" type="slidenum">
              <a:rPr lang="en-US" smtClean="0"/>
              <a:t>9</a:t>
            </a:fld>
            <a:endParaRPr lang="en-US"/>
          </a:p>
        </p:txBody>
      </p:sp>
    </p:spTree>
    <p:extLst>
      <p:ext uri="{BB962C8B-B14F-4D97-AF65-F5344CB8AC3E}">
        <p14:creationId xmlns:p14="http://schemas.microsoft.com/office/powerpoint/2010/main" val="3711578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close up of a colorful background&#10;&#10;AI-generated content may be incorrect.">
            <a:extLst>
              <a:ext uri="{FF2B5EF4-FFF2-40B4-BE49-F238E27FC236}">
                <a16:creationId xmlns:a16="http://schemas.microsoft.com/office/drawing/2014/main" id="{C9D2B7C3-93C4-3719-D2A9-FBE9AFC2A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94"/>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2054227"/>
            <a:ext cx="8229600" cy="4727574"/>
          </a:xfrm>
          <a:prstGeom prst="rect">
            <a:avLst/>
          </a:prstGeom>
        </p:spPr>
        <p:txBody>
          <a:bodyPr vert="horz" lIns="91440" tIns="45720" rIns="91440" bIns="45720" rtlCol="0" anchor="b">
            <a:normAutofit/>
          </a:bodyPr>
          <a:lstStyle>
            <a:lvl1pPr>
              <a:defRPr lang="en-US" sz="9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457200"/>
            <a:ext cx="3424518" cy="1139825"/>
          </a:xfrm>
        </p:spPr>
        <p:txBody>
          <a:bodyPr vert="horz" lIns="91440" tIns="45720" rIns="91440" bIns="45720" rtlCol="0" anchor="b">
            <a:normAutofit/>
          </a:bodyPr>
          <a:lstStyle>
            <a:lvl1pPr marL="0" indent="0">
              <a:lnSpc>
                <a:spcPct val="100000"/>
              </a:lnSpc>
              <a:spcBef>
                <a:spcPts val="0"/>
              </a:spcBef>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76200"/>
            <a:ext cx="1295400" cy="381000"/>
          </a:xfrm>
        </p:spPr>
        <p:txBody>
          <a:bodyPr/>
          <a:lstStyle/>
          <a:p>
            <a:fld id="{B3CFBE15-E4BE-4B42-AEEE-ED6C6B9CFCE2}"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578857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515063-D727-8995-60D3-02623A7C2A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57199" y="457200"/>
            <a:ext cx="9982201" cy="6172200"/>
          </a:xfrm>
          <a:prstGeom prst="rect">
            <a:avLst/>
          </a:prstGeom>
        </p:spPr>
        <p:txBody>
          <a:bodyPr vert="horz" lIns="91440" tIns="45720" rIns="91440" bIns="45720" rtlCol="0" anchor="b">
            <a:normAutofit/>
          </a:bodyPr>
          <a:lstStyle>
            <a:lvl1pPr>
              <a:defRPr lang="en-US" sz="60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1" y="76201"/>
            <a:ext cx="914400" cy="381000"/>
          </a:xfrm>
        </p:spPr>
        <p:txBody>
          <a:bodyPr/>
          <a:lstStyle/>
          <a:p>
            <a:fld id="{FF6B260B-9C30-8041-A127-55431CED219C}"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393427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E223EA-E781-514C-FE24-98349C5AF9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custGeom>
            <a:avLst/>
            <a:gdLst>
              <a:gd name="csX0" fmla="*/ 0 w 6386732"/>
              <a:gd name="csY0" fmla="*/ 0 h 6858000"/>
              <a:gd name="csX1" fmla="*/ 6386732 w 6386732"/>
              <a:gd name="csY1" fmla="*/ 0 h 6858000"/>
              <a:gd name="csX2" fmla="*/ 6386732 w 6386732"/>
              <a:gd name="csY2" fmla="*/ 6858000 h 6858000"/>
              <a:gd name="csX3" fmla="*/ 0 w 6386732"/>
              <a:gd name="csY3" fmla="*/ 6858000 h 6858000"/>
            </a:gdLst>
            <a:ahLst/>
            <a:cxnLst>
              <a:cxn ang="0">
                <a:pos x="csX0" y="csY0"/>
              </a:cxn>
              <a:cxn ang="0">
                <a:pos x="csX1" y="csY1"/>
              </a:cxn>
              <a:cxn ang="0">
                <a:pos x="csX2" y="csY2"/>
              </a:cxn>
              <a:cxn ang="0">
                <a:pos x="csX3" y="csY3"/>
              </a:cxn>
            </a:cxnLst>
            <a:rect l="l" t="t" r="r" b="b"/>
            <a:pathLst>
              <a:path w="6386732" h="6858000">
                <a:moveTo>
                  <a:pt x="0" y="0"/>
                </a:moveTo>
                <a:lnTo>
                  <a:pt x="6386732" y="0"/>
                </a:lnTo>
                <a:lnTo>
                  <a:pt x="6386732" y="6858000"/>
                </a:lnTo>
                <a:lnTo>
                  <a:pt x="0" y="6858000"/>
                </a:lnTo>
                <a:close/>
              </a:path>
            </a:pathLst>
          </a:cu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934200" y="457200"/>
            <a:ext cx="4800600" cy="2540756"/>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F63FFE14-963B-F240-A047-D4733954729E}" type="datetime1">
              <a:rPr lang="en-US" smtClean="0"/>
              <a:t>3/13/2026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934200" y="3455158"/>
            <a:ext cx="4800600" cy="2945641"/>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795338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6842E55-F2D0-924E-CEFB-721E6B52AA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0" y="457200"/>
            <a:ext cx="8718468" cy="2540756"/>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EC70E42-D83C-0945-8790-6453F9081E20}" type="datetime1">
              <a:rPr lang="en-US" smtClean="0"/>
              <a:t>3/13/2026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57200" y="3455158"/>
            <a:ext cx="8718468" cy="2945641"/>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9524547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with Picture ">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EFDED5-938A-286B-8D7B-122F48C83F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custGeom>
            <a:avLst/>
            <a:gdLst>
              <a:gd name="csX0" fmla="*/ 0 w 12192000"/>
              <a:gd name="csY0" fmla="*/ 0 h 6858000"/>
              <a:gd name="csX1" fmla="*/ 12192000 w 12192000"/>
              <a:gd name="csY1" fmla="*/ 0 h 6858000"/>
              <a:gd name="csX2" fmla="*/ 12192000 w 12192000"/>
              <a:gd name="csY2" fmla="*/ 457200 h 6858000"/>
              <a:gd name="csX3" fmla="*/ 5715000 w 12192000"/>
              <a:gd name="csY3" fmla="*/ 457200 h 6858000"/>
              <a:gd name="csX4" fmla="*/ 5715000 w 12192000"/>
              <a:gd name="csY4" fmla="*/ 6400800 h 6858000"/>
              <a:gd name="csX5" fmla="*/ 12192000 w 12192000"/>
              <a:gd name="csY5" fmla="*/ 6400800 h 6858000"/>
              <a:gd name="csX6" fmla="*/ 12192000 w 12192000"/>
              <a:gd name="csY6" fmla="*/ 6858000 h 6858000"/>
              <a:gd name="csX7" fmla="*/ 0 w 12192000"/>
              <a:gd name="csY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92000" h="6858000">
                <a:moveTo>
                  <a:pt x="0" y="0"/>
                </a:moveTo>
                <a:lnTo>
                  <a:pt x="12192000" y="0"/>
                </a:lnTo>
                <a:lnTo>
                  <a:pt x="12192000" y="457200"/>
                </a:lnTo>
                <a:lnTo>
                  <a:pt x="5715000" y="457200"/>
                </a:lnTo>
                <a:lnTo>
                  <a:pt x="5715000" y="6400800"/>
                </a:lnTo>
                <a:lnTo>
                  <a:pt x="12192000" y="6400800"/>
                </a:lnTo>
                <a:lnTo>
                  <a:pt x="12192000" y="6858000"/>
                </a:lnTo>
                <a:lnTo>
                  <a:pt x="0" y="6858000"/>
                </a:lnTo>
                <a:close/>
              </a:path>
            </a:pathLst>
          </a:cu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57200" y="457200"/>
            <a:ext cx="4800600" cy="2540758"/>
          </a:xfrm>
          <a:prstGeom prst="rect">
            <a:avLst/>
          </a:prstGeom>
        </p:spPr>
        <p:txBody>
          <a:bodyPr anchor="t">
            <a:normAutofit/>
          </a:bodyPr>
          <a:lstStyle>
            <a:lvl1pPr>
              <a:defRPr sz="60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BC14B53C-24D5-7E4A-A014-94F398D5C635}" type="datetime1">
              <a:rPr lang="en-US" smtClean="0"/>
              <a:t>3/13/2026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57200" y="3455158"/>
            <a:ext cx="4800601" cy="2945642"/>
          </a:xfrm>
        </p:spPr>
        <p:txBody>
          <a:bodyPr>
            <a:normAutofit/>
          </a:bodyPr>
          <a:lstStyle>
            <a:lvl1pPr marL="457200" indent="-457200">
              <a:spcBef>
                <a:spcPts val="0"/>
              </a:spcBef>
              <a:buFont typeface="+mj-lt"/>
              <a:buAutoNum type="arabicPeriod"/>
              <a:defRPr sz="2000">
                <a:solidFill>
                  <a:schemeClr val="tx1"/>
                </a:solidFill>
              </a:defRPr>
            </a:lvl1pPr>
            <a:lvl2pPr marL="685800" indent="-457200">
              <a:spcBef>
                <a:spcPts val="0"/>
              </a:spcBef>
              <a:buFont typeface="+mj-lt"/>
              <a:buAutoNum type="arabicPeriod"/>
              <a:defRPr sz="2000">
                <a:solidFill>
                  <a:schemeClr val="tx1"/>
                </a:solidFill>
              </a:defRPr>
            </a:lvl2pPr>
            <a:lvl3pPr marL="800100" indent="-342900">
              <a:spcBef>
                <a:spcPts val="0"/>
              </a:spcBef>
              <a:buFont typeface="+mj-lt"/>
              <a:buAutoNum type="arabicPeriod"/>
              <a:defRPr sz="2000">
                <a:solidFill>
                  <a:schemeClr val="tx1"/>
                </a:solidFill>
              </a:defRPr>
            </a:lvl3pPr>
            <a:lvl4pPr marL="1028700" indent="-342900">
              <a:spcBef>
                <a:spcPts val="0"/>
              </a:spcBef>
              <a:buFont typeface="+mj-lt"/>
              <a:buAutoNum type="arabicPeriod"/>
              <a:defRPr sz="2000">
                <a:solidFill>
                  <a:schemeClr val="tx1"/>
                </a:solidFill>
              </a:defRPr>
            </a:lvl4pPr>
            <a:lvl5pPr marL="1257300" indent="-342900">
              <a:spcBef>
                <a:spcPts val="0"/>
              </a:spcBef>
              <a:buFont typeface="+mj-lt"/>
              <a:buAutoNum type="arabicPeriod"/>
              <a:defRPr sz="2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9">
            <a:extLst>
              <a:ext uri="{FF2B5EF4-FFF2-40B4-BE49-F238E27FC236}">
                <a16:creationId xmlns:a16="http://schemas.microsoft.com/office/drawing/2014/main" id="{CF711452-E8CD-4198-878F-62016D1DDAAE}"/>
              </a:ext>
            </a:extLst>
          </p:cNvPr>
          <p:cNvSpPr>
            <a:spLocks noGrp="1"/>
          </p:cNvSpPr>
          <p:nvPr>
            <p:ph type="pic" sz="quarter" idx="14" hasCustomPrompt="1"/>
          </p:nvPr>
        </p:nvSpPr>
        <p:spPr>
          <a:xfrm>
            <a:off x="5715000" y="457200"/>
            <a:ext cx="6480048" cy="5943600"/>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a:defRPr/>
            </a:lvl1pPr>
          </a:lstStyle>
          <a:p>
            <a:r>
              <a:rPr lang="en-US" dirty="0"/>
              <a:t>   </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40891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04AEF0-FD49-9901-2650-A660E32BBD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flipV="1">
            <a:off x="5649" y="3174"/>
            <a:ext cx="12186352" cy="6854823"/>
          </a:xfrm>
          <a:prstGeom prst="rect">
            <a:avLst/>
          </a:prstGeom>
        </p:spPr>
      </p:pic>
      <p:sp>
        <p:nvSpPr>
          <p:cNvPr id="9" name="Title 8">
            <a:extLst>
              <a:ext uri="{FF2B5EF4-FFF2-40B4-BE49-F238E27FC236}">
                <a16:creationId xmlns:a16="http://schemas.microsoft.com/office/drawing/2014/main" id="{1559CC2E-67E0-CD45-1923-3D29474D2A5B}"/>
              </a:ext>
            </a:extLst>
          </p:cNvPr>
          <p:cNvSpPr>
            <a:spLocks noGrp="1"/>
          </p:cNvSpPr>
          <p:nvPr>
            <p:ph type="title"/>
          </p:nvPr>
        </p:nvSpPr>
        <p:spPr>
          <a:xfrm>
            <a:off x="6934200" y="510298"/>
            <a:ext cx="4800600" cy="3381766"/>
          </a:xfr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123D06D-70B8-D14B-A67C-9271374366C3}"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1" name="Content Placeholder 11">
            <a:extLst>
              <a:ext uri="{FF2B5EF4-FFF2-40B4-BE49-F238E27FC236}">
                <a16:creationId xmlns:a16="http://schemas.microsoft.com/office/drawing/2014/main" id="{7EBA0937-B41B-914E-2AAC-46E2E3534AD2}"/>
              </a:ext>
            </a:extLst>
          </p:cNvPr>
          <p:cNvSpPr>
            <a:spLocks noGrp="1"/>
          </p:cNvSpPr>
          <p:nvPr>
            <p:ph sz="quarter" idx="15"/>
          </p:nvPr>
        </p:nvSpPr>
        <p:spPr>
          <a:xfrm>
            <a:off x="6934200" y="4343400"/>
            <a:ext cx="48006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375406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C589F9-B5E9-4B33-8105-9AC2FFA5989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8" name="Title 7">
            <a:extLst>
              <a:ext uri="{FF2B5EF4-FFF2-40B4-BE49-F238E27FC236}">
                <a16:creationId xmlns:a16="http://schemas.microsoft.com/office/drawing/2014/main" id="{CB78262B-02D6-47C9-67D0-07D0F3357461}"/>
              </a:ext>
            </a:extLst>
          </p:cNvPr>
          <p:cNvSpPr>
            <a:spLocks noGrp="1"/>
          </p:cNvSpPr>
          <p:nvPr>
            <p:ph type="title"/>
          </p:nvPr>
        </p:nvSpPr>
        <p:spPr>
          <a:xfrm>
            <a:off x="457200" y="908537"/>
            <a:ext cx="4800600" cy="2983527"/>
          </a:xfrm>
        </p:spPr>
        <p:txBody>
          <a:bodyPr anchor="b"/>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5AE1D74-C13D-F14A-9B9E-EB7933559C88}"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2" name="Content Placeholder 11">
            <a:extLst>
              <a:ext uri="{FF2B5EF4-FFF2-40B4-BE49-F238E27FC236}">
                <a16:creationId xmlns:a16="http://schemas.microsoft.com/office/drawing/2014/main" id="{2DBB5A5D-0276-D53B-63DA-FE8A52528AC6}"/>
              </a:ext>
            </a:extLst>
          </p:cNvPr>
          <p:cNvSpPr>
            <a:spLocks noGrp="1"/>
          </p:cNvSpPr>
          <p:nvPr>
            <p:ph sz="quarter" idx="15"/>
          </p:nvPr>
        </p:nvSpPr>
        <p:spPr>
          <a:xfrm>
            <a:off x="457200" y="4343400"/>
            <a:ext cx="4800600" cy="205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052501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784CEF6-557E-9804-CC9A-89809A5FF7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0" y="1600200"/>
            <a:ext cx="3657600" cy="3657600"/>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04FB7707-CCB1-0246-9925-E5DB223369A7}"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9" name="Content Placeholder 7">
            <a:extLst>
              <a:ext uri="{FF2B5EF4-FFF2-40B4-BE49-F238E27FC236}">
                <a16:creationId xmlns:a16="http://schemas.microsoft.com/office/drawing/2014/main" id="{847EA967-03AF-58FD-4A3C-C4F2DD0449F3}"/>
              </a:ext>
            </a:extLst>
          </p:cNvPr>
          <p:cNvSpPr>
            <a:spLocks noGrp="1"/>
          </p:cNvSpPr>
          <p:nvPr>
            <p:ph sz="quarter" idx="14"/>
          </p:nvPr>
        </p:nvSpPr>
        <p:spPr>
          <a:xfrm>
            <a:off x="5105400" y="1600200"/>
            <a:ext cx="5565663" cy="3657600"/>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269076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0BAAE26-8B0A-A488-121D-8BF5642E9046}"/>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AE76B46A-8201-CC4A-8088-50255B4B9D0D}"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05400" y="1386993"/>
            <a:ext cx="6629400" cy="4083579"/>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48196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960BFB7-1A46-3D6C-10AE-175CE77B8EBC}"/>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0F2D9860-67F8-974D-8794-2C5A1B3DA504}"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105400" y="1050111"/>
            <a:ext cx="6629400" cy="4940661"/>
          </a:xfrm>
        </p:spPr>
        <p:txBody>
          <a:bodyPr anchor="ct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91535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DB91743-0D30-2350-EB44-06EFA20D93F8}"/>
              </a:ext>
            </a:extLst>
          </p:cNvPr>
          <p:cNvSpPr>
            <a:spLocks noGrp="1"/>
          </p:cNvSpPr>
          <p:nvPr>
            <p:ph type="title"/>
          </p:nvPr>
        </p:nvSpPr>
        <p:spPr>
          <a:xfrm>
            <a:off x="457200" y="1386993"/>
            <a:ext cx="3657600" cy="4083579"/>
          </a:xfrm>
          <a:prstGeom prst="rect">
            <a:avLst/>
          </a:prstGeom>
        </p:spPr>
        <p:txBody>
          <a:bodyPr anchor="ct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447800" cy="381000"/>
          </a:xfrm>
        </p:spPr>
        <p:txBody>
          <a:bodyPr/>
          <a:lstStyle/>
          <a:p>
            <a:fld id="{8351A969-2D26-4F49-AF79-EF4D76632F71}"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3" name="Content Placeholder 7">
            <a:extLst>
              <a:ext uri="{FF2B5EF4-FFF2-40B4-BE49-F238E27FC236}">
                <a16:creationId xmlns:a16="http://schemas.microsoft.com/office/drawing/2014/main" id="{02E3AAFD-6A60-1D0B-28FF-0B5CB92D6A3C}"/>
              </a:ext>
            </a:extLst>
          </p:cNvPr>
          <p:cNvSpPr>
            <a:spLocks noGrp="1"/>
          </p:cNvSpPr>
          <p:nvPr>
            <p:ph sz="quarter" idx="14"/>
          </p:nvPr>
        </p:nvSpPr>
        <p:spPr>
          <a:xfrm>
            <a:off x="5105400" y="457200"/>
            <a:ext cx="6629400" cy="5943600"/>
          </a:xfrm>
        </p:spPr>
        <p:txBody>
          <a:bodyPr anchor="ctr"/>
          <a:lstStyle>
            <a:lvl1pPr>
              <a:lnSpc>
                <a:spcPct val="100000"/>
              </a:lnSpc>
              <a:spcBef>
                <a:spcPts val="0"/>
              </a:spcBef>
              <a:spcAft>
                <a:spcPts val="600"/>
              </a:spcAft>
              <a:defRPr b="0"/>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132654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4" name="Title Placeholder 1">
            <a:extLst>
              <a:ext uri="{FF2B5EF4-FFF2-40B4-BE49-F238E27FC236}">
                <a16:creationId xmlns:a16="http://schemas.microsoft.com/office/drawing/2014/main" id="{6D8A5A2A-9561-6566-F92F-F70D32882A3B}"/>
              </a:ext>
            </a:extLst>
          </p:cNvPr>
          <p:cNvSpPr>
            <a:spLocks noGrp="1"/>
          </p:cNvSpPr>
          <p:nvPr>
            <p:ph type="title"/>
          </p:nvPr>
        </p:nvSpPr>
        <p:spPr>
          <a:xfrm>
            <a:off x="457200" y="490128"/>
            <a:ext cx="11277599" cy="914400"/>
          </a:xfrm>
          <a:prstGeom prst="rect">
            <a:avLst/>
          </a:prstGeom>
        </p:spPr>
        <p:txBody>
          <a:bodyPr vert="horz" lIns="91440" tIns="45720" rIns="91440" bIns="45720" rtlCol="0" anchor="t">
            <a:normAutofit/>
          </a:bodyPr>
          <a:lstStyle/>
          <a:p>
            <a:r>
              <a:rPr lang="en-US"/>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76200" y="76200"/>
            <a:ext cx="1295400" cy="381000"/>
          </a:xfrm>
        </p:spPr>
        <p:txBody>
          <a:bodyPr/>
          <a:lstStyle/>
          <a:p>
            <a:fld id="{94040C0B-3638-F744-9F98-D66CEC428329}"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13" name="Text Placeholder 2">
            <a:extLst>
              <a:ext uri="{FF2B5EF4-FFF2-40B4-BE49-F238E27FC236}">
                <a16:creationId xmlns:a16="http://schemas.microsoft.com/office/drawing/2014/main" id="{0F542A43-84A6-50F4-C658-B1BBDDAD8C0D}"/>
              </a:ext>
            </a:extLst>
          </p:cNvPr>
          <p:cNvSpPr>
            <a:spLocks noGrp="1"/>
          </p:cNvSpPr>
          <p:nvPr>
            <p:ph idx="1"/>
          </p:nvPr>
        </p:nvSpPr>
        <p:spPr>
          <a:xfrm>
            <a:off x="457200" y="1861728"/>
            <a:ext cx="11277599" cy="4539072"/>
          </a:xfrm>
          <a:prstGeom prst="rect">
            <a:avLst/>
          </a:prstGeom>
        </p:spPr>
        <p:txBody>
          <a:bodyPr vert="horz" lIns="91440" tIns="45720" rIns="91440" bIns="45720" rtlCol="0">
            <a:normAutofit/>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02290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313C0D-237C-145D-6D99-0704931ED3D9}"/>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6 h 6854823"/>
              <a:gd name="csX3" fmla="*/ 3827047 w 12186352"/>
              <a:gd name="csY3" fmla="*/ 454026 h 6854823"/>
              <a:gd name="csX4" fmla="*/ 3827047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6"/>
                </a:lnTo>
                <a:lnTo>
                  <a:pt x="3827047" y="454026"/>
                </a:lnTo>
                <a:lnTo>
                  <a:pt x="3827047" y="6397626"/>
                </a:lnTo>
                <a:lnTo>
                  <a:pt x="12186352" y="6397626"/>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92102" y="457200"/>
            <a:ext cx="2887123" cy="2514601"/>
          </a:xfrm>
          <a:prstGeom prst="rect">
            <a:avLst/>
          </a:prstGeom>
        </p:spPr>
        <p:txBody>
          <a:bodyPr anchor="b"/>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0" y="76201"/>
            <a:ext cx="1295400" cy="380999"/>
          </a:xfrm>
        </p:spPr>
        <p:txBody>
          <a:bodyPr/>
          <a:lstStyle>
            <a:lvl1pPr>
              <a:defRPr>
                <a:solidFill>
                  <a:schemeClr val="tx1"/>
                </a:solidFill>
                <a:effectLst/>
              </a:defRPr>
            </a:lvl1pPr>
          </a:lstStyle>
          <a:p>
            <a:fld id="{383FCCD6-08E9-5F43-B78A-D6D06FA7D888}" type="datetime1">
              <a:rPr lang="en-US" smtClean="0"/>
              <a:t>3/13/2026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1"/>
            <a:ext cx="6019800" cy="380999"/>
          </a:xfrm>
        </p:spPr>
        <p:txBody>
          <a:bodyPr/>
          <a:lstStyle/>
          <a:p>
            <a:r>
              <a:rPr lang="en-US" dirty="0"/>
              <a:t>Sample Footer Text</a:t>
            </a:r>
          </a:p>
        </p:txBody>
      </p:sp>
      <p:sp>
        <p:nvSpPr>
          <p:cNvPr id="11" name="Content Placeholder 7">
            <a:extLst>
              <a:ext uri="{FF2B5EF4-FFF2-40B4-BE49-F238E27FC236}">
                <a16:creationId xmlns:a16="http://schemas.microsoft.com/office/drawing/2014/main" id="{983E9A5C-C933-60D2-BA0B-5D63E2467D6A}"/>
              </a:ext>
            </a:extLst>
          </p:cNvPr>
          <p:cNvSpPr>
            <a:spLocks noGrp="1"/>
          </p:cNvSpPr>
          <p:nvPr>
            <p:ph sz="quarter" idx="15"/>
          </p:nvPr>
        </p:nvSpPr>
        <p:spPr>
          <a:xfrm>
            <a:off x="492102" y="3429000"/>
            <a:ext cx="2887123" cy="2971799"/>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9">
            <a:extLst>
              <a:ext uri="{FF2B5EF4-FFF2-40B4-BE49-F238E27FC236}">
                <a16:creationId xmlns:a16="http://schemas.microsoft.com/office/drawing/2014/main" id="{74DB69AA-A231-8C00-D853-CD5E094B0681}"/>
              </a:ext>
            </a:extLst>
          </p:cNvPr>
          <p:cNvSpPr>
            <a:spLocks noGrp="1"/>
          </p:cNvSpPr>
          <p:nvPr>
            <p:ph type="pic" sz="quarter" idx="13" hasCustomPrompt="1"/>
          </p:nvPr>
        </p:nvSpPr>
        <p:spPr>
          <a:xfrm>
            <a:off x="3832696" y="457200"/>
            <a:ext cx="8359305" cy="59436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799"/>
            <a:ext cx="1295400" cy="381001"/>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675815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314FBE-6941-996E-732C-BE9042D03FA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454026 h 6854823"/>
              <a:gd name="csX1" fmla="*/ 451551 w 12186352"/>
              <a:gd name="csY1" fmla="*/ 4568825 h 6854823"/>
              <a:gd name="csX2" fmla="*/ 11729151 w 12186352"/>
              <a:gd name="csY2" fmla="*/ 4568825 h 6854823"/>
              <a:gd name="csX3" fmla="*/ 11729151 w 12186352"/>
              <a:gd name="csY3" fmla="*/ 454026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454026"/>
                </a:moveTo>
                <a:lnTo>
                  <a:pt x="451551" y="4568825"/>
                </a:lnTo>
                <a:lnTo>
                  <a:pt x="11729151" y="4568825"/>
                </a:lnTo>
                <a:lnTo>
                  <a:pt x="11729151" y="454026"/>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5029201"/>
            <a:ext cx="3810000" cy="1371600"/>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7D5752D2-CCDE-DA48-AA88-B770548F7575}" type="datetime1">
              <a:rPr lang="en-US" smtClean="0"/>
              <a:t>3/13/2026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Picture Placeholder 10">
            <a:extLst>
              <a:ext uri="{FF2B5EF4-FFF2-40B4-BE49-F238E27FC236}">
                <a16:creationId xmlns:a16="http://schemas.microsoft.com/office/drawing/2014/main" id="{4D0830D9-CC27-C2C3-C727-D0E6E595B28C}"/>
              </a:ext>
            </a:extLst>
          </p:cNvPr>
          <p:cNvSpPr>
            <a:spLocks noGrp="1"/>
          </p:cNvSpPr>
          <p:nvPr>
            <p:ph type="pic" sz="quarter" idx="13" hasCustomPrompt="1"/>
          </p:nvPr>
        </p:nvSpPr>
        <p:spPr>
          <a:xfrm>
            <a:off x="457200" y="457200"/>
            <a:ext cx="11277600" cy="4114799"/>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718751" y="5029200"/>
            <a:ext cx="7016048" cy="1371600"/>
          </a:xfrm>
        </p:spPr>
        <p:txBody>
          <a:bodyPr vert="horz" lIns="91440" tIns="45720" rIns="91440" bIns="45720" rtlCol="0">
            <a:normAutofit/>
          </a:bodyPr>
          <a:lstStyle>
            <a:lvl1pPr marL="0" indent="0">
              <a:lnSpc>
                <a:spcPct val="100000"/>
              </a:lnSpc>
              <a:spcBef>
                <a:spcPts val="0"/>
              </a:spcBef>
              <a:buNone/>
              <a:defRPr lang="en-US" dirty="0"/>
            </a:lvl1pPr>
            <a:lvl2pPr marL="228600" indent="0">
              <a:lnSpc>
                <a:spcPct val="100000"/>
              </a:lnSpc>
              <a:spcBef>
                <a:spcPts val="0"/>
              </a:spcBef>
              <a:buNone/>
              <a:defRPr lang="en-US" dirty="0"/>
            </a:lvl2pPr>
            <a:lvl3pPr marL="457200" indent="0">
              <a:lnSpc>
                <a:spcPct val="100000"/>
              </a:lnSpc>
              <a:spcBef>
                <a:spcPts val="0"/>
              </a:spcBef>
              <a:buNone/>
              <a:defRPr lang="en-US" dirty="0"/>
            </a:lvl3pPr>
            <a:lvl4pPr marL="685800" indent="0">
              <a:lnSpc>
                <a:spcPct val="100000"/>
              </a:lnSpc>
              <a:spcBef>
                <a:spcPts val="0"/>
              </a:spcBef>
              <a:buNone/>
              <a:defRPr lang="en-US" dirty="0"/>
            </a:lvl4pPr>
            <a:lvl5pPr marL="914400" indent="0">
              <a:lnSpc>
                <a:spcPct val="100000"/>
              </a:lnSpc>
              <a:spcBef>
                <a:spcPts val="0"/>
              </a:spcBef>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094090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CB3BA5-C3CC-30C6-920A-AFE4D14AF261}"/>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8" y="3177"/>
            <a:ext cx="12186352" cy="6854823"/>
          </a:xfrm>
          <a:custGeom>
            <a:avLst/>
            <a:gdLst>
              <a:gd name="csX0" fmla="*/ 12186352 w 12186352"/>
              <a:gd name="csY0" fmla="*/ 0 h 6854823"/>
              <a:gd name="csX1" fmla="*/ 0 w 12186352"/>
              <a:gd name="csY1" fmla="*/ 0 h 6854823"/>
              <a:gd name="csX2" fmla="*/ 0 w 12186352"/>
              <a:gd name="csY2" fmla="*/ 6854823 h 6854823"/>
              <a:gd name="csX3" fmla="*/ 12186352 w 12186352"/>
              <a:gd name="csY3" fmla="*/ 6854823 h 6854823"/>
              <a:gd name="csX4" fmla="*/ 12186352 w 12186352"/>
              <a:gd name="csY4" fmla="*/ 6397623 h 6854823"/>
              <a:gd name="csX5" fmla="*/ 4761059 w 12186352"/>
              <a:gd name="csY5" fmla="*/ 6397623 h 6854823"/>
              <a:gd name="csX6" fmla="*/ 4761059 w 12186352"/>
              <a:gd name="csY6" fmla="*/ 454023 h 6854823"/>
              <a:gd name="csX7" fmla="*/ 12186352 w 12186352"/>
              <a:gd name="csY7" fmla="*/ 4540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12186352" y="0"/>
                </a:moveTo>
                <a:lnTo>
                  <a:pt x="0" y="0"/>
                </a:lnTo>
                <a:lnTo>
                  <a:pt x="0" y="6854823"/>
                </a:lnTo>
                <a:lnTo>
                  <a:pt x="12186352" y="6854823"/>
                </a:lnTo>
                <a:lnTo>
                  <a:pt x="12186352" y="6397623"/>
                </a:lnTo>
                <a:lnTo>
                  <a:pt x="4761059" y="6397623"/>
                </a:lnTo>
                <a:lnTo>
                  <a:pt x="4761059" y="454023"/>
                </a:lnTo>
                <a:lnTo>
                  <a:pt x="12186352" y="454023"/>
                </a:lnTo>
                <a:close/>
              </a:path>
            </a:pathLst>
          </a:custGeom>
        </p:spPr>
      </p:pic>
      <p:sp>
        <p:nvSpPr>
          <p:cNvPr id="3" name="Title 1">
            <a:extLst>
              <a:ext uri="{FF2B5EF4-FFF2-40B4-BE49-F238E27FC236}">
                <a16:creationId xmlns:a16="http://schemas.microsoft.com/office/drawing/2014/main" id="{1B804614-19A7-C141-7231-844689471208}"/>
              </a:ext>
            </a:extLst>
          </p:cNvPr>
          <p:cNvSpPr>
            <a:spLocks noGrp="1"/>
          </p:cNvSpPr>
          <p:nvPr>
            <p:ph type="title"/>
          </p:nvPr>
        </p:nvSpPr>
        <p:spPr>
          <a:xfrm>
            <a:off x="7890964" y="457200"/>
            <a:ext cx="3843837" cy="1710063"/>
          </a:xfrm>
          <a:prstGeom prst="rect">
            <a:avLst/>
          </a:prstGeom>
        </p:spPr>
        <p:txBody>
          <a:bodyPr anchor="b">
            <a:normAutofit/>
          </a:bodyPr>
          <a:lstStyle>
            <a:lvl1pPr>
              <a:defRPr sz="3600"/>
            </a:lvl1pPr>
          </a:lstStyle>
          <a:p>
            <a:r>
              <a:rPr lang="en-US" dirty="0"/>
              <a:t>Click to edit Master title style</a:t>
            </a:r>
          </a:p>
        </p:txBody>
      </p:sp>
      <p:sp>
        <p:nvSpPr>
          <p:cNvPr id="7" name="Date Placeholder 3">
            <a:extLst>
              <a:ext uri="{FF2B5EF4-FFF2-40B4-BE49-F238E27FC236}">
                <a16:creationId xmlns:a16="http://schemas.microsoft.com/office/drawing/2014/main" id="{30915B74-DE73-85C6-5754-84F12F96E928}"/>
              </a:ext>
            </a:extLst>
          </p:cNvPr>
          <p:cNvSpPr>
            <a:spLocks noGrp="1"/>
          </p:cNvSpPr>
          <p:nvPr>
            <p:ph type="dt" sz="half" idx="15"/>
          </p:nvPr>
        </p:nvSpPr>
        <p:spPr>
          <a:xfrm>
            <a:off x="76200" y="76200"/>
            <a:ext cx="1295401" cy="381000"/>
          </a:xfrm>
        </p:spPr>
        <p:txBody>
          <a:bodyPr/>
          <a:lstStyle/>
          <a:p>
            <a:fld id="{2E2458BC-FE32-0A45-9DD7-ED7D64447D19}" type="datetime1">
              <a:rPr lang="en-US" smtClean="0"/>
              <a:t>3/13/2026</a:t>
            </a:fld>
            <a:endParaRPr lang="en-US" dirty="0"/>
          </a:p>
        </p:txBody>
      </p:sp>
      <p:sp>
        <p:nvSpPr>
          <p:cNvPr id="6" name="Footer Placeholder 8">
            <a:extLst>
              <a:ext uri="{FF2B5EF4-FFF2-40B4-BE49-F238E27FC236}">
                <a16:creationId xmlns:a16="http://schemas.microsoft.com/office/drawing/2014/main" id="{AF0EABC9-86BA-DDCF-A091-AB6C3E9C93F9}"/>
              </a:ext>
            </a:extLst>
          </p:cNvPr>
          <p:cNvSpPr>
            <a:spLocks noGrp="1"/>
          </p:cNvSpPr>
          <p:nvPr>
            <p:ph type="ftr" sz="quarter" idx="16"/>
          </p:nvPr>
        </p:nvSpPr>
        <p:spPr>
          <a:xfrm>
            <a:off x="6096000" y="76200"/>
            <a:ext cx="6019800" cy="384048"/>
          </a:xfrm>
        </p:spPr>
        <p:txBody>
          <a:bodyPr/>
          <a:lstStyle/>
          <a:p>
            <a:r>
              <a:rPr lang="en-US" dirty="0"/>
              <a:t>Sample Footer Text</a:t>
            </a:r>
          </a:p>
        </p:txBody>
      </p:sp>
      <p:sp>
        <p:nvSpPr>
          <p:cNvPr id="4" name="Picture Placeholder 10">
            <a:extLst>
              <a:ext uri="{FF2B5EF4-FFF2-40B4-BE49-F238E27FC236}">
                <a16:creationId xmlns:a16="http://schemas.microsoft.com/office/drawing/2014/main" id="{B4F324D2-4F52-DFB7-CF7C-C3182974B46A}"/>
              </a:ext>
            </a:extLst>
          </p:cNvPr>
          <p:cNvSpPr>
            <a:spLocks noGrp="1"/>
          </p:cNvSpPr>
          <p:nvPr>
            <p:ph type="pic" sz="quarter" idx="13" hasCustomPrompt="1"/>
          </p:nvPr>
        </p:nvSpPr>
        <p:spPr>
          <a:xfrm>
            <a:off x="1" y="457200"/>
            <a:ext cx="7430940"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C8445A35-FB03-D828-D87E-A268F3E1E0A3}"/>
              </a:ext>
            </a:extLst>
          </p:cNvPr>
          <p:cNvSpPr>
            <a:spLocks noGrp="1"/>
          </p:cNvSpPr>
          <p:nvPr>
            <p:ph sz="quarter" idx="14"/>
          </p:nvPr>
        </p:nvSpPr>
        <p:spPr>
          <a:xfrm>
            <a:off x="7890964" y="2624462"/>
            <a:ext cx="3843837" cy="3776337"/>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9">
            <a:extLst>
              <a:ext uri="{FF2B5EF4-FFF2-40B4-BE49-F238E27FC236}">
                <a16:creationId xmlns:a16="http://schemas.microsoft.com/office/drawing/2014/main" id="{C5C69391-C5F6-E4C0-A8D2-D378757ACC43}"/>
              </a:ext>
            </a:extLst>
          </p:cNvPr>
          <p:cNvSpPr>
            <a:spLocks noGrp="1"/>
          </p:cNvSpPr>
          <p:nvPr>
            <p:ph type="sldNum" sz="quarter" idx="17"/>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966082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78C312-FD23-D608-5B72-5DB439895604}"/>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6 h 6854823"/>
              <a:gd name="csX3" fmla="*/ 4755412 w 12186352"/>
              <a:gd name="csY3" fmla="*/ 454026 h 6854823"/>
              <a:gd name="csX4" fmla="*/ 4755412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6"/>
                </a:lnTo>
                <a:lnTo>
                  <a:pt x="4755412" y="454026"/>
                </a:lnTo>
                <a:lnTo>
                  <a:pt x="4755412" y="6397626"/>
                </a:lnTo>
                <a:lnTo>
                  <a:pt x="12186352" y="6397626"/>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3813714" cy="1710064"/>
          </a:xfrm>
          <a:prstGeom prst="rect">
            <a:avLst/>
          </a:prstGeom>
        </p:spPr>
        <p:txBody>
          <a:bodyPr anchor="b">
            <a:normAutofit/>
          </a:bodyPr>
          <a:lstStyle>
            <a:lvl1pPr>
              <a:defRPr sz="3600"/>
            </a:lvl1pPr>
          </a:lstStyle>
          <a:p>
            <a:r>
              <a:rPr lang="en-US" dirty="0"/>
              <a:t>Click to edit Master title style</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76200" y="76201"/>
            <a:ext cx="1295400" cy="381000"/>
          </a:xfrm>
        </p:spPr>
        <p:txBody>
          <a:bodyPr/>
          <a:lstStyle/>
          <a:p>
            <a:fld id="{1233975F-0E53-0840-98CD-E03B319E6BC3}" type="datetime1">
              <a:rPr lang="en-US" smtClean="0"/>
              <a:t>3/13/2026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096000" y="76201"/>
            <a:ext cx="6019799" cy="381000"/>
          </a:xfrm>
        </p:spPr>
        <p:txBody>
          <a:bodyPr/>
          <a:lstStyle/>
          <a:p>
            <a:r>
              <a:rPr lang="en-US" dirty="0"/>
              <a:t>Sample Footer Text</a:t>
            </a:r>
          </a:p>
        </p:txBody>
      </p:sp>
      <p:sp>
        <p:nvSpPr>
          <p:cNvPr id="6" name="Content Placeholder 7">
            <a:extLst>
              <a:ext uri="{FF2B5EF4-FFF2-40B4-BE49-F238E27FC236}">
                <a16:creationId xmlns:a16="http://schemas.microsoft.com/office/drawing/2014/main" id="{C04AEB09-C22F-E34F-DEF8-A875003EEE36}"/>
              </a:ext>
            </a:extLst>
          </p:cNvPr>
          <p:cNvSpPr>
            <a:spLocks noGrp="1"/>
          </p:cNvSpPr>
          <p:nvPr>
            <p:ph sz="quarter" idx="18"/>
          </p:nvPr>
        </p:nvSpPr>
        <p:spPr>
          <a:xfrm>
            <a:off x="457201" y="2621290"/>
            <a:ext cx="3813714" cy="377951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0">
            <a:extLst>
              <a:ext uri="{FF2B5EF4-FFF2-40B4-BE49-F238E27FC236}">
                <a16:creationId xmlns:a16="http://schemas.microsoft.com/office/drawing/2014/main" id="{B255439D-9DD5-19F0-DFF1-101A9899DFC7}"/>
              </a:ext>
            </a:extLst>
          </p:cNvPr>
          <p:cNvSpPr>
            <a:spLocks noGrp="1"/>
          </p:cNvSpPr>
          <p:nvPr>
            <p:ph type="pic" sz="quarter" idx="13" hasCustomPrompt="1"/>
          </p:nvPr>
        </p:nvSpPr>
        <p:spPr>
          <a:xfrm>
            <a:off x="4761061" y="457200"/>
            <a:ext cx="7430940"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40737075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5DD87899-462F-D06B-5D64-3ED065B39543}"/>
              </a:ext>
            </a:extLst>
          </p:cNvPr>
          <p:cNvSpPr>
            <a:spLocks noGrp="1"/>
          </p:cNvSpPr>
          <p:nvPr>
            <p:ph type="title"/>
          </p:nvPr>
        </p:nvSpPr>
        <p:spPr>
          <a:xfrm>
            <a:off x="6999060" y="457200"/>
            <a:ext cx="4735740" cy="1306009"/>
          </a:xfrm>
          <a:prstGeom prst="rect">
            <a:avLst/>
          </a:prstGeom>
        </p:spPr>
        <p:txBody>
          <a:bodyPr anchor="b"/>
          <a:lstStyle/>
          <a:p>
            <a:r>
              <a:rPr lang="en-US" dirty="0"/>
              <a:t>Click to edit Master title style</a:t>
            </a:r>
          </a:p>
        </p:txBody>
      </p:sp>
      <p:sp>
        <p:nvSpPr>
          <p:cNvPr id="4" name="Date Placeholder 4">
            <a:extLst>
              <a:ext uri="{FF2B5EF4-FFF2-40B4-BE49-F238E27FC236}">
                <a16:creationId xmlns:a16="http://schemas.microsoft.com/office/drawing/2014/main" id="{634F943B-FBB0-AD70-5392-FF1249A8D95F}"/>
              </a:ext>
            </a:extLst>
          </p:cNvPr>
          <p:cNvSpPr>
            <a:spLocks noGrp="1"/>
          </p:cNvSpPr>
          <p:nvPr>
            <p:ph type="dt" sz="half" idx="10"/>
          </p:nvPr>
        </p:nvSpPr>
        <p:spPr>
          <a:xfrm>
            <a:off x="76201" y="76201"/>
            <a:ext cx="1295400" cy="380999"/>
          </a:xfrm>
        </p:spPr>
        <p:txBody>
          <a:bodyPr/>
          <a:lstStyle/>
          <a:p>
            <a:fld id="{D0CA20AB-D25D-704E-83C3-6B013E02E645}" type="datetime1">
              <a:rPr lang="en-US" smtClean="0"/>
              <a:t>3/13/2026</a:t>
            </a:fld>
            <a:endParaRPr lang="en-US" dirty="0"/>
          </a:p>
        </p:txBody>
      </p:sp>
      <p:sp>
        <p:nvSpPr>
          <p:cNvPr id="9" name="Footer Placeholder 5">
            <a:extLst>
              <a:ext uri="{FF2B5EF4-FFF2-40B4-BE49-F238E27FC236}">
                <a16:creationId xmlns:a16="http://schemas.microsoft.com/office/drawing/2014/main" id="{53A7B337-CA3D-E1B0-7039-CA1FCFDEEFF1}"/>
              </a:ext>
            </a:extLst>
          </p:cNvPr>
          <p:cNvSpPr>
            <a:spLocks noGrp="1"/>
          </p:cNvSpPr>
          <p:nvPr>
            <p:ph type="ftr" sz="quarter" idx="11"/>
          </p:nvPr>
        </p:nvSpPr>
        <p:spPr>
          <a:xfrm>
            <a:off x="6096000" y="76201"/>
            <a:ext cx="6019799" cy="380999"/>
          </a:xfrm>
        </p:spPr>
        <p:txBody>
          <a:bodyPr/>
          <a:lstStyle>
            <a:lvl1pPr>
              <a:defRPr>
                <a:solidFill>
                  <a:schemeClr val="tx1"/>
                </a:solidFill>
                <a:effectLst/>
              </a:defRPr>
            </a:lvl1pPr>
          </a:lstStyle>
          <a:p>
            <a:r>
              <a:rPr lang="en-US" dirty="0"/>
              <a:t>Sample Footer Text</a:t>
            </a:r>
          </a:p>
        </p:txBody>
      </p:sp>
      <p:sp>
        <p:nvSpPr>
          <p:cNvPr id="6" name="Picture Placeholder 10">
            <a:extLst>
              <a:ext uri="{FF2B5EF4-FFF2-40B4-BE49-F238E27FC236}">
                <a16:creationId xmlns:a16="http://schemas.microsoft.com/office/drawing/2014/main" id="{805F337F-4512-E680-8F5A-95C181282643}"/>
              </a:ext>
            </a:extLst>
          </p:cNvPr>
          <p:cNvSpPr>
            <a:spLocks noGrp="1"/>
          </p:cNvSpPr>
          <p:nvPr>
            <p:ph type="pic" sz="quarter" idx="13" hasCustomPrompt="1"/>
          </p:nvPr>
        </p:nvSpPr>
        <p:spPr>
          <a:xfrm>
            <a:off x="1" y="457200"/>
            <a:ext cx="6492240" cy="5943600"/>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3" name="Content Placeholder 7">
            <a:extLst>
              <a:ext uri="{FF2B5EF4-FFF2-40B4-BE49-F238E27FC236}">
                <a16:creationId xmlns:a16="http://schemas.microsoft.com/office/drawing/2014/main" id="{C68F33D8-4565-CA0E-DF2E-27FBE006F917}"/>
              </a:ext>
            </a:extLst>
          </p:cNvPr>
          <p:cNvSpPr>
            <a:spLocks noGrp="1"/>
          </p:cNvSpPr>
          <p:nvPr>
            <p:ph sz="quarter" idx="14"/>
          </p:nvPr>
        </p:nvSpPr>
        <p:spPr>
          <a:xfrm>
            <a:off x="6999060" y="2209800"/>
            <a:ext cx="4735740" cy="419100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6">
            <a:extLst>
              <a:ext uri="{FF2B5EF4-FFF2-40B4-BE49-F238E27FC236}">
                <a16:creationId xmlns:a16="http://schemas.microsoft.com/office/drawing/2014/main" id="{A52E7D2F-742D-CB2D-2766-5AF678F3B879}"/>
              </a:ext>
            </a:extLst>
          </p:cNvPr>
          <p:cNvSpPr>
            <a:spLocks noGrp="1"/>
          </p:cNvSpPr>
          <p:nvPr>
            <p:ph type="sldNum" sz="quarter" idx="12"/>
          </p:nvPr>
        </p:nvSpPr>
        <p:spPr>
          <a:xfrm>
            <a:off x="10820399" y="6400800"/>
            <a:ext cx="1295399" cy="381000"/>
          </a:xfrm>
        </p:spPr>
        <p:txBody>
          <a:bodyPr/>
          <a:lstStyle>
            <a:lvl1pPr>
              <a:defRPr>
                <a:solidFill>
                  <a:schemeClr val="tx1"/>
                </a:solidFill>
                <a:effectLst/>
              </a:defRPr>
            </a:lvl1pPr>
          </a:lstStyle>
          <a:p>
            <a:fld id="{AEAA3239-9EA4-4A65-A281-97F994456D9F}" type="slidenum">
              <a:rPr lang="en-US" smtClean="0"/>
              <a:t>‹#›</a:t>
            </a:fld>
            <a:endParaRPr lang="en-US" dirty="0"/>
          </a:p>
        </p:txBody>
      </p:sp>
    </p:spTree>
    <p:extLst>
      <p:ext uri="{BB962C8B-B14F-4D97-AF65-F5344CB8AC3E}">
        <p14:creationId xmlns:p14="http://schemas.microsoft.com/office/powerpoint/2010/main" val="4069786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E2693257-E100-0525-B4C7-8CA75053567B}"/>
              </a:ext>
            </a:extLst>
          </p:cNvPr>
          <p:cNvSpPr>
            <a:spLocks noGrp="1"/>
          </p:cNvSpPr>
          <p:nvPr>
            <p:ph type="title"/>
          </p:nvPr>
        </p:nvSpPr>
        <p:spPr>
          <a:xfrm>
            <a:off x="445860" y="457200"/>
            <a:ext cx="4796699" cy="1306009"/>
          </a:xfrm>
          <a:prstGeom prst="rect">
            <a:avLst/>
          </a:prstGeom>
        </p:spPr>
        <p:txBody>
          <a:bodyPr anchor="b"/>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0" y="76201"/>
            <a:ext cx="1295401" cy="380999"/>
          </a:xfrm>
        </p:spPr>
        <p:txBody>
          <a:bodyPr/>
          <a:lstStyle/>
          <a:p>
            <a:fld id="{B31F77D0-31D8-5446-A1F3-FE6147C324EC}" type="datetime1">
              <a:rPr lang="en-US" smtClean="0"/>
              <a:t>3/13/2026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2"/>
            <a:ext cx="6019800" cy="380998"/>
          </a:xfrm>
        </p:spPr>
        <p:txBody>
          <a:bodyPr/>
          <a:lstStyle>
            <a:lvl1pPr>
              <a:defRPr>
                <a:solidFill>
                  <a:schemeClr val="tx1"/>
                </a:solidFill>
                <a:effectLst/>
              </a:defRPr>
            </a:lvl1pPr>
          </a:lstStyle>
          <a:p>
            <a:r>
              <a:rPr lang="en-US" dirty="0"/>
              <a:t>Sample Footer Text</a:t>
            </a:r>
          </a:p>
        </p:txBody>
      </p:sp>
      <p:sp>
        <p:nvSpPr>
          <p:cNvPr id="4" name="Content Placeholder 7">
            <a:extLst>
              <a:ext uri="{FF2B5EF4-FFF2-40B4-BE49-F238E27FC236}">
                <a16:creationId xmlns:a16="http://schemas.microsoft.com/office/drawing/2014/main" id="{EAC9A1BA-A83A-E476-1A91-3DB0B544DF34}"/>
              </a:ext>
            </a:extLst>
          </p:cNvPr>
          <p:cNvSpPr>
            <a:spLocks noGrp="1"/>
          </p:cNvSpPr>
          <p:nvPr>
            <p:ph sz="quarter" idx="14"/>
          </p:nvPr>
        </p:nvSpPr>
        <p:spPr>
          <a:xfrm>
            <a:off x="484835" y="2209800"/>
            <a:ext cx="4735740" cy="4191000"/>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A90998F5-C9FB-EC52-B802-B62AA63E4263}"/>
              </a:ext>
            </a:extLst>
          </p:cNvPr>
          <p:cNvSpPr>
            <a:spLocks noGrp="1"/>
          </p:cNvSpPr>
          <p:nvPr>
            <p:ph type="pic" sz="quarter" idx="13" hasCustomPrompt="1"/>
          </p:nvPr>
        </p:nvSpPr>
        <p:spPr>
          <a:xfrm>
            <a:off x="5699761" y="457200"/>
            <a:ext cx="6492240" cy="5943600"/>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800"/>
            <a:ext cx="1295400" cy="381000"/>
          </a:xfrm>
        </p:spPr>
        <p:txBody>
          <a:bodyPr/>
          <a:lstStyle>
            <a:lvl1pPr>
              <a:defRPr>
                <a:solidFill>
                  <a:schemeClr val="tx1"/>
                </a:solidFill>
                <a:effectLst/>
              </a:defRPr>
            </a:lvl1pPr>
          </a:lstStyle>
          <a:p>
            <a:fld id="{AEAA3239-9EA4-4A65-A281-97F994456D9F}" type="slidenum">
              <a:rPr lang="en-US" smtClean="0"/>
              <a:t>‹#›</a:t>
            </a:fld>
            <a:endParaRPr lang="en-US" dirty="0"/>
          </a:p>
        </p:txBody>
      </p:sp>
    </p:spTree>
    <p:extLst>
      <p:ext uri="{BB962C8B-B14F-4D97-AF65-F5344CB8AC3E}">
        <p14:creationId xmlns:p14="http://schemas.microsoft.com/office/powerpoint/2010/main" val="3960601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E46F2B-72CE-C947-0021-F34244B43444}"/>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454026 h 6854823"/>
              <a:gd name="csX1" fmla="*/ 451551 w 12186352"/>
              <a:gd name="csY1" fmla="*/ 3654426 h 6854823"/>
              <a:gd name="csX2" fmla="*/ 11729151 w 12186352"/>
              <a:gd name="csY2" fmla="*/ 3654426 h 6854823"/>
              <a:gd name="csX3" fmla="*/ 11729151 w 12186352"/>
              <a:gd name="csY3" fmla="*/ 454026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454026"/>
                </a:moveTo>
                <a:lnTo>
                  <a:pt x="451551" y="3654426"/>
                </a:lnTo>
                <a:lnTo>
                  <a:pt x="11729151" y="3654426"/>
                </a:lnTo>
                <a:lnTo>
                  <a:pt x="11729151" y="454026"/>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111624"/>
            <a:ext cx="3219343" cy="2289175"/>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005CF00-6C05-B849-B141-54CC9A394B3C}" type="datetime1">
              <a:rPr lang="en-US" smtClean="0"/>
              <a:t>3/13/2026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endParaRPr lang="en-US" dirty="0"/>
          </a:p>
        </p:txBody>
      </p:sp>
      <p:sp>
        <p:nvSpPr>
          <p:cNvPr id="9" name="Picture Placeholder 10">
            <a:extLst>
              <a:ext uri="{FF2B5EF4-FFF2-40B4-BE49-F238E27FC236}">
                <a16:creationId xmlns:a16="http://schemas.microsoft.com/office/drawing/2014/main" id="{5CCD5774-AB2C-F489-2BCD-75A5731FA857}"/>
              </a:ext>
            </a:extLst>
          </p:cNvPr>
          <p:cNvSpPr>
            <a:spLocks noGrp="1"/>
          </p:cNvSpPr>
          <p:nvPr>
            <p:ph type="pic" sz="quarter" idx="13" hasCustomPrompt="1"/>
          </p:nvPr>
        </p:nvSpPr>
        <p:spPr>
          <a:xfrm>
            <a:off x="457200" y="457200"/>
            <a:ext cx="11277600" cy="32004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8092" y="4111624"/>
            <a:ext cx="7606708" cy="2289176"/>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8828326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4D3EA0-3FE9-3CAB-830E-268B27509F72}"/>
              </a:ext>
            </a:extLst>
          </p:cNvPr>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custGeom>
            <a:avLst/>
            <a:gdLst>
              <a:gd name="csX0" fmla="*/ 451551 w 12186352"/>
              <a:gd name="csY0" fmla="*/ 3638875 h 6854823"/>
              <a:gd name="csX1" fmla="*/ 451551 w 12186352"/>
              <a:gd name="csY1" fmla="*/ 438477 h 6854823"/>
              <a:gd name="csX2" fmla="*/ 11729151 w 12186352"/>
              <a:gd name="csY2" fmla="*/ 438477 h 6854823"/>
              <a:gd name="csX3" fmla="*/ 11729151 w 12186352"/>
              <a:gd name="csY3" fmla="*/ 3638875 h 6854823"/>
              <a:gd name="csX4" fmla="*/ 0 w 12186352"/>
              <a:gd name="csY4" fmla="*/ 6854823 h 6854823"/>
              <a:gd name="csX5" fmla="*/ 12186352 w 12186352"/>
              <a:gd name="csY5" fmla="*/ 6854823 h 6854823"/>
              <a:gd name="csX6" fmla="*/ 12186352 w 12186352"/>
              <a:gd name="csY6" fmla="*/ 0 h 6854823"/>
              <a:gd name="csX7" fmla="*/ 0 w 12186352"/>
              <a:gd name="csY7" fmla="*/ 0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3638875"/>
                </a:moveTo>
                <a:lnTo>
                  <a:pt x="451551" y="438477"/>
                </a:lnTo>
                <a:lnTo>
                  <a:pt x="11729151" y="438477"/>
                </a:lnTo>
                <a:lnTo>
                  <a:pt x="11729151" y="3638875"/>
                </a:lnTo>
                <a:close/>
                <a:moveTo>
                  <a:pt x="0" y="6854823"/>
                </a:moveTo>
                <a:lnTo>
                  <a:pt x="12186352" y="6854823"/>
                </a:lnTo>
                <a:lnTo>
                  <a:pt x="12186352" y="0"/>
                </a:lnTo>
                <a:lnTo>
                  <a:pt x="0" y="0"/>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3200400" cy="2307896"/>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6201" y="76201"/>
            <a:ext cx="1295400" cy="381000"/>
          </a:xfrm>
        </p:spPr>
        <p:txBody>
          <a:bodyPr/>
          <a:lstStyle/>
          <a:p>
            <a:fld id="{66499679-3EA0-9342-AF62-C5FAA18B6EFA}" type="datetime1">
              <a:rPr lang="en-US" smtClean="0"/>
              <a:t>3/13/2026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0" y="76201"/>
            <a:ext cx="6019800" cy="381000"/>
          </a:xfrm>
        </p:spPr>
        <p:txBody>
          <a:bodyPr/>
          <a:lstStyle/>
          <a:p>
            <a:r>
              <a:rPr lang="en-US" dirty="0"/>
              <a:t>Sample Footer Text</a:t>
            </a:r>
          </a:p>
        </p:txBody>
      </p:sp>
      <p:sp>
        <p:nvSpPr>
          <p:cNvPr id="11" name="Content Placeholder 7">
            <a:extLst>
              <a:ext uri="{FF2B5EF4-FFF2-40B4-BE49-F238E27FC236}">
                <a16:creationId xmlns:a16="http://schemas.microsoft.com/office/drawing/2014/main" id="{FAF7E276-884D-AF00-1E18-715F56A8A905}"/>
              </a:ext>
            </a:extLst>
          </p:cNvPr>
          <p:cNvSpPr>
            <a:spLocks noGrp="1"/>
          </p:cNvSpPr>
          <p:nvPr>
            <p:ph sz="quarter" idx="15"/>
          </p:nvPr>
        </p:nvSpPr>
        <p:spPr>
          <a:xfrm>
            <a:off x="4122370" y="457200"/>
            <a:ext cx="7612430" cy="2307896"/>
          </a:xfrm>
        </p:spPr>
        <p:txBody>
          <a:bodyPr vert="horz" lIns="91440" tIns="45720" rIns="91440" bIns="45720" rtlCol="0">
            <a:normAutofit/>
          </a:bodyPr>
          <a:lstStyle>
            <a:lvl1pPr marL="0" indent="0">
              <a:buNone/>
              <a:defRPr lang="en-US" b="0"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B1DE11C5-B5A8-F8F8-2A43-C0C95802637E}"/>
              </a:ext>
            </a:extLst>
          </p:cNvPr>
          <p:cNvSpPr>
            <a:spLocks noGrp="1"/>
          </p:cNvSpPr>
          <p:nvPr>
            <p:ph type="pic" sz="quarter" idx="13" hasCustomPrompt="1"/>
          </p:nvPr>
        </p:nvSpPr>
        <p:spPr>
          <a:xfrm>
            <a:off x="457200" y="3219122"/>
            <a:ext cx="11277600" cy="3200398"/>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5536262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268A4B-F698-5EDC-1790-BA10F89CD8F3}"/>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12186352 w 12186352"/>
              <a:gd name="csY0" fmla="*/ 0 h 6854823"/>
              <a:gd name="csX1" fmla="*/ 0 w 12186352"/>
              <a:gd name="csY1" fmla="*/ 0 h 6854823"/>
              <a:gd name="csX2" fmla="*/ 0 w 12186352"/>
              <a:gd name="csY2" fmla="*/ 6854823 h 6854823"/>
              <a:gd name="csX3" fmla="*/ 12186352 w 12186352"/>
              <a:gd name="csY3" fmla="*/ 6854823 h 6854823"/>
              <a:gd name="csX4" fmla="*/ 12186352 w 12186352"/>
              <a:gd name="csY4" fmla="*/ 6397626 h 6854823"/>
              <a:gd name="csX5" fmla="*/ 7467253 w 12186352"/>
              <a:gd name="csY5" fmla="*/ 6397626 h 6854823"/>
              <a:gd name="csX6" fmla="*/ 7467253 w 12186352"/>
              <a:gd name="csY6" fmla="*/ 454025 h 6854823"/>
              <a:gd name="csX7" fmla="*/ 12186352 w 12186352"/>
              <a:gd name="csY7" fmla="*/ 454025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12186352" y="0"/>
                </a:moveTo>
                <a:lnTo>
                  <a:pt x="0" y="0"/>
                </a:lnTo>
                <a:lnTo>
                  <a:pt x="0" y="6854823"/>
                </a:lnTo>
                <a:lnTo>
                  <a:pt x="12186352" y="6854823"/>
                </a:lnTo>
                <a:lnTo>
                  <a:pt x="12186352" y="6397626"/>
                </a:lnTo>
                <a:lnTo>
                  <a:pt x="7467253" y="6397626"/>
                </a:lnTo>
                <a:lnTo>
                  <a:pt x="7467253" y="454025"/>
                </a:lnTo>
                <a:lnTo>
                  <a:pt x="12186352" y="454025"/>
                </a:lnTo>
                <a:close/>
              </a:path>
            </a:pathLst>
          </a:custGeom>
        </p:spPr>
      </p:pic>
      <p:sp>
        <p:nvSpPr>
          <p:cNvPr id="12" name="Title 1">
            <a:extLst>
              <a:ext uri="{FF2B5EF4-FFF2-40B4-BE49-F238E27FC236}">
                <a16:creationId xmlns:a16="http://schemas.microsoft.com/office/drawing/2014/main" id="{93B9DEC9-1D26-F04D-4F91-7BE751BC626C}"/>
              </a:ext>
            </a:extLst>
          </p:cNvPr>
          <p:cNvSpPr>
            <a:spLocks noGrp="1"/>
          </p:cNvSpPr>
          <p:nvPr>
            <p:ph type="title"/>
          </p:nvPr>
        </p:nvSpPr>
        <p:spPr>
          <a:xfrm>
            <a:off x="5181949" y="457199"/>
            <a:ext cx="6552851" cy="1555845"/>
          </a:xfrm>
          <a:prstGeom prst="rect">
            <a:avLst/>
          </a:prstGeom>
        </p:spPr>
        <p:txBody>
          <a:bodyPr anchor="b"/>
          <a:lstStyle/>
          <a:p>
            <a:r>
              <a:rPr lang="en-US" dirty="0"/>
              <a:t>Click to edit Master title style</a:t>
            </a:r>
          </a:p>
        </p:txBody>
      </p:sp>
      <p:sp>
        <p:nvSpPr>
          <p:cNvPr id="7" name="Date Placeholder 8">
            <a:extLst>
              <a:ext uri="{FF2B5EF4-FFF2-40B4-BE49-F238E27FC236}">
                <a16:creationId xmlns:a16="http://schemas.microsoft.com/office/drawing/2014/main" id="{1E168D7B-B77A-72AC-AA72-64FBAA8D378C}"/>
              </a:ext>
            </a:extLst>
          </p:cNvPr>
          <p:cNvSpPr>
            <a:spLocks noGrp="1"/>
          </p:cNvSpPr>
          <p:nvPr>
            <p:ph type="dt" sz="half" idx="15"/>
          </p:nvPr>
        </p:nvSpPr>
        <p:spPr>
          <a:xfrm>
            <a:off x="76200" y="76201"/>
            <a:ext cx="1295400" cy="380998"/>
          </a:xfrm>
        </p:spPr>
        <p:txBody>
          <a:bodyPr/>
          <a:lstStyle/>
          <a:p>
            <a:fld id="{3C97155C-DE68-4440-8202-CC9478E27F07}" type="datetime1">
              <a:rPr lang="en-US" smtClean="0"/>
              <a:t>3/13/2026</a:t>
            </a:fld>
            <a:endParaRPr lang="en-US" dirty="0"/>
          </a:p>
        </p:txBody>
      </p:sp>
      <p:sp>
        <p:nvSpPr>
          <p:cNvPr id="6" name="Footer Placeholder 9">
            <a:extLst>
              <a:ext uri="{FF2B5EF4-FFF2-40B4-BE49-F238E27FC236}">
                <a16:creationId xmlns:a16="http://schemas.microsoft.com/office/drawing/2014/main" id="{4014B883-B832-AE53-6858-8E25B13C5BC7}"/>
              </a:ext>
            </a:extLst>
          </p:cNvPr>
          <p:cNvSpPr>
            <a:spLocks noGrp="1"/>
          </p:cNvSpPr>
          <p:nvPr>
            <p:ph type="ftr" sz="quarter" idx="16"/>
          </p:nvPr>
        </p:nvSpPr>
        <p:spPr>
          <a:xfrm>
            <a:off x="6096000" y="76201"/>
            <a:ext cx="6019800" cy="380998"/>
          </a:xfrm>
        </p:spPr>
        <p:txBody>
          <a:bodyPr/>
          <a:lstStyle/>
          <a:p>
            <a:r>
              <a:rPr lang="en-US" dirty="0"/>
              <a:t>Sample Footer Text</a:t>
            </a:r>
          </a:p>
        </p:txBody>
      </p:sp>
      <p:sp>
        <p:nvSpPr>
          <p:cNvPr id="4" name="Picture Placeholder 13">
            <a:extLst>
              <a:ext uri="{FF2B5EF4-FFF2-40B4-BE49-F238E27FC236}">
                <a16:creationId xmlns:a16="http://schemas.microsoft.com/office/drawing/2014/main" id="{CC1B439C-57E0-A299-9A98-A81BFA738C83}"/>
              </a:ext>
            </a:extLst>
          </p:cNvPr>
          <p:cNvSpPr>
            <a:spLocks noGrp="1"/>
          </p:cNvSpPr>
          <p:nvPr>
            <p:ph type="pic" sz="quarter" idx="13" hasCustomPrompt="1"/>
          </p:nvPr>
        </p:nvSpPr>
        <p:spPr>
          <a:xfrm>
            <a:off x="0" y="457199"/>
            <a:ext cx="4724748" cy="59436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5" name="Content Placeholder 7">
            <a:extLst>
              <a:ext uri="{FF2B5EF4-FFF2-40B4-BE49-F238E27FC236}">
                <a16:creationId xmlns:a16="http://schemas.microsoft.com/office/drawing/2014/main" id="{7D22B98A-40DC-D510-5762-8D7E05344EF8}"/>
              </a:ext>
            </a:extLst>
          </p:cNvPr>
          <p:cNvSpPr>
            <a:spLocks noGrp="1"/>
          </p:cNvSpPr>
          <p:nvPr>
            <p:ph sz="quarter" idx="14"/>
          </p:nvPr>
        </p:nvSpPr>
        <p:spPr>
          <a:xfrm>
            <a:off x="5181949" y="2470242"/>
            <a:ext cx="6552851" cy="3930558"/>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11">
            <a:extLst>
              <a:ext uri="{FF2B5EF4-FFF2-40B4-BE49-F238E27FC236}">
                <a16:creationId xmlns:a16="http://schemas.microsoft.com/office/drawing/2014/main" id="{7CA11211-0281-DD36-148E-3ABC6374978F}"/>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392797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4C1286-F0A1-DDC1-4A24-85A9D3462CB1}"/>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454025 h 6854823"/>
              <a:gd name="csX3" fmla="*/ 7461604 w 12186352"/>
              <a:gd name="csY3" fmla="*/ 454025 h 6854823"/>
              <a:gd name="csX4" fmla="*/ 7461604 w 12186352"/>
              <a:gd name="csY4" fmla="*/ 6397626 h 6854823"/>
              <a:gd name="csX5" fmla="*/ 12186352 w 12186352"/>
              <a:gd name="csY5" fmla="*/ 6397626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454025"/>
                </a:lnTo>
                <a:lnTo>
                  <a:pt x="7461604" y="454025"/>
                </a:lnTo>
                <a:lnTo>
                  <a:pt x="7461604" y="6397626"/>
                </a:lnTo>
                <a:lnTo>
                  <a:pt x="12186352" y="6397626"/>
                </a:lnTo>
                <a:lnTo>
                  <a:pt x="12186352" y="6854823"/>
                </a:lnTo>
                <a:lnTo>
                  <a:pt x="0" y="6854823"/>
                </a:lnTo>
                <a:close/>
              </a:path>
            </a:pathLst>
          </a:custGeom>
        </p:spPr>
      </p:pic>
      <p:sp>
        <p:nvSpPr>
          <p:cNvPr id="3" name="Title 1">
            <a:extLst>
              <a:ext uri="{FF2B5EF4-FFF2-40B4-BE49-F238E27FC236}">
                <a16:creationId xmlns:a16="http://schemas.microsoft.com/office/drawing/2014/main" id="{D7F3BC77-0C60-6C24-E5FE-6B80D4812824}"/>
              </a:ext>
            </a:extLst>
          </p:cNvPr>
          <p:cNvSpPr>
            <a:spLocks noGrp="1"/>
          </p:cNvSpPr>
          <p:nvPr>
            <p:ph type="title"/>
          </p:nvPr>
        </p:nvSpPr>
        <p:spPr>
          <a:xfrm>
            <a:off x="457200" y="457200"/>
            <a:ext cx="6549553" cy="1549495"/>
          </a:xfrm>
          <a:prstGeom prst="rect">
            <a:avLst/>
          </a:prstGeom>
        </p:spPr>
        <p:txBody>
          <a:bodyPr anchor="b"/>
          <a:lstStyle/>
          <a:p>
            <a:r>
              <a:rPr lang="en-US" dirty="0"/>
              <a:t>Click to edit Master title style</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76200" y="76201"/>
            <a:ext cx="1295400" cy="380999"/>
          </a:xfrm>
        </p:spPr>
        <p:txBody>
          <a:bodyPr/>
          <a:lstStyle/>
          <a:p>
            <a:fld id="{2B9DA8F7-1BE7-954A-B654-92996DBA4E86}" type="datetime1">
              <a:rPr lang="en-US" smtClean="0"/>
              <a:t>3/13/2026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096000" y="76201"/>
            <a:ext cx="6019800" cy="380998"/>
          </a:xfrm>
        </p:spPr>
        <p:txBody>
          <a:bodyPr/>
          <a:lstStyle/>
          <a:p>
            <a:r>
              <a:rPr lang="en-US" dirty="0"/>
              <a:t>Sample Footer Text</a:t>
            </a:r>
          </a:p>
        </p:txBody>
      </p:sp>
      <p:sp>
        <p:nvSpPr>
          <p:cNvPr id="15" name="Content Placeholder 7">
            <a:extLst>
              <a:ext uri="{FF2B5EF4-FFF2-40B4-BE49-F238E27FC236}">
                <a16:creationId xmlns:a16="http://schemas.microsoft.com/office/drawing/2014/main" id="{F0A2831D-F063-09A6-A707-24AC43E312D9}"/>
              </a:ext>
            </a:extLst>
          </p:cNvPr>
          <p:cNvSpPr>
            <a:spLocks noGrp="1"/>
          </p:cNvSpPr>
          <p:nvPr>
            <p:ph sz="quarter" idx="14"/>
          </p:nvPr>
        </p:nvSpPr>
        <p:spPr>
          <a:xfrm>
            <a:off x="453902" y="2470242"/>
            <a:ext cx="6552851" cy="3930558"/>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13">
            <a:extLst>
              <a:ext uri="{FF2B5EF4-FFF2-40B4-BE49-F238E27FC236}">
                <a16:creationId xmlns:a16="http://schemas.microsoft.com/office/drawing/2014/main" id="{FEC7CBEB-1BF7-2607-DBAA-531A9067F8B1}"/>
              </a:ext>
            </a:extLst>
          </p:cNvPr>
          <p:cNvSpPr>
            <a:spLocks noGrp="1"/>
          </p:cNvSpPr>
          <p:nvPr>
            <p:ph type="pic" sz="quarter" idx="19" hasCustomPrompt="1"/>
          </p:nvPr>
        </p:nvSpPr>
        <p:spPr>
          <a:xfrm>
            <a:off x="7467253" y="457199"/>
            <a:ext cx="4724748" cy="5943601"/>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2977688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5031BA-FE29-1272-03FA-2B84A991745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094"/>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5257800"/>
            <a:ext cx="11277600" cy="685800"/>
          </a:xfrm>
          <a:prstGeom prst="rect">
            <a:avLst/>
          </a:prstGeom>
        </p:spPr>
        <p:txBody>
          <a:bodyPr vert="horz" lIns="91440" tIns="45720" rIns="91440" bIns="45720" rtlCol="0" anchor="t">
            <a:normAutofit/>
          </a:bodyPr>
          <a:lstStyle>
            <a:lvl1pPr>
              <a:defRPr lang="en-US" sz="6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1" y="6019799"/>
            <a:ext cx="11277598" cy="381000"/>
          </a:xfrm>
        </p:spPr>
        <p:txBody>
          <a:bodyPr vert="horz" lIns="91440" tIns="45720" rIns="91440" bIns="45720" rtlCol="0" anchor="b">
            <a:normAutofit/>
          </a:bodyPr>
          <a:lstStyle>
            <a:lvl1pPr marL="0" indent="0">
              <a:lnSpc>
                <a:spcPct val="100000"/>
              </a:lnSpc>
              <a:buNone/>
              <a:defRPr lang="en-US" sz="20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D9EF7764-3766-AD43-917F-3181D2483C36}" type="datetime1">
              <a:rPr lang="en-US" smtClean="0"/>
              <a:t>3/13/2026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10" name="Picture Placeholder 4">
            <a:extLst>
              <a:ext uri="{FF2B5EF4-FFF2-40B4-BE49-F238E27FC236}">
                <a16:creationId xmlns:a16="http://schemas.microsoft.com/office/drawing/2014/main" id="{7071A80C-9405-B736-DA8E-7C6B87617DC7}"/>
              </a:ext>
            </a:extLst>
          </p:cNvPr>
          <p:cNvSpPr>
            <a:spLocks noGrp="1"/>
          </p:cNvSpPr>
          <p:nvPr>
            <p:ph type="pic" sz="quarter" idx="17" hasCustomPrompt="1"/>
          </p:nvPr>
        </p:nvSpPr>
        <p:spPr>
          <a:xfrm>
            <a:off x="457200" y="457199"/>
            <a:ext cx="11274552" cy="4572001"/>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a:defRPr/>
            </a:lvl1pPr>
          </a:lstStyle>
          <a:p>
            <a:r>
              <a:rPr lang="en-US" dirty="0"/>
              <a:t>   </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25460713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1">
    <p:bg>
      <p:bgRef idx="1001">
        <a:schemeClr val="bg2"/>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C1A7354-C3D2-8AD8-40DE-4E850BDFCC68}"/>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6533074 w 12186352"/>
              <a:gd name="csY0" fmla="*/ 1858587 h 6854823"/>
              <a:gd name="csX1" fmla="*/ 6533074 w 12186352"/>
              <a:gd name="csY1" fmla="*/ 6397626 h 6854823"/>
              <a:gd name="csX2" fmla="*/ 3 w 12186352"/>
              <a:gd name="csY2" fmla="*/ 6397626 h 6854823"/>
              <a:gd name="csX3" fmla="*/ 3 w 12186352"/>
              <a:gd name="csY3" fmla="*/ 1858587 h 6854823"/>
              <a:gd name="csX4" fmla="*/ 12186352 w 12186352"/>
              <a:gd name="csY4" fmla="*/ 0 h 6854823"/>
              <a:gd name="csX5" fmla="*/ 0 w 12186352"/>
              <a:gd name="csY5" fmla="*/ 0 h 6854823"/>
              <a:gd name="csX6" fmla="*/ 0 w 12186352"/>
              <a:gd name="csY6" fmla="*/ 6854823 h 6854823"/>
              <a:gd name="csX7" fmla="*/ 12186352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6533074" y="1858587"/>
                </a:moveTo>
                <a:lnTo>
                  <a:pt x="6533074" y="6397626"/>
                </a:lnTo>
                <a:lnTo>
                  <a:pt x="3" y="6397626"/>
                </a:lnTo>
                <a:lnTo>
                  <a:pt x="3" y="1858587"/>
                </a:lnTo>
                <a:close/>
                <a:moveTo>
                  <a:pt x="12186352" y="0"/>
                </a:moveTo>
                <a:lnTo>
                  <a:pt x="0" y="0"/>
                </a:lnTo>
                <a:lnTo>
                  <a:pt x="0" y="6854823"/>
                </a:lnTo>
                <a:lnTo>
                  <a:pt x="12186352" y="6854823"/>
                </a:lnTo>
                <a:close/>
              </a:path>
            </a:pathLst>
          </a:custGeom>
        </p:spPr>
      </p:pic>
      <p:sp>
        <p:nvSpPr>
          <p:cNvPr id="3" name="Title 1">
            <a:extLst>
              <a:ext uri="{FF2B5EF4-FFF2-40B4-BE49-F238E27FC236}">
                <a16:creationId xmlns:a16="http://schemas.microsoft.com/office/drawing/2014/main" id="{0E2067BC-DC4F-D794-A7F8-65900B7934E0}"/>
              </a:ext>
            </a:extLst>
          </p:cNvPr>
          <p:cNvSpPr>
            <a:spLocks noGrp="1"/>
          </p:cNvSpPr>
          <p:nvPr>
            <p:ph type="title"/>
          </p:nvPr>
        </p:nvSpPr>
        <p:spPr>
          <a:xfrm>
            <a:off x="457200" y="490161"/>
            <a:ext cx="11277599" cy="914400"/>
          </a:xfrm>
          <a:prstGeom prst="rect">
            <a:avLst/>
          </a:prstGeom>
        </p:spPr>
        <p:txBody>
          <a:bodyPr anchor="b"/>
          <a:lstStyle/>
          <a:p>
            <a:r>
              <a:rPr lang="en-US" dirty="0"/>
              <a:t>Click to edit Master title style</a:t>
            </a:r>
          </a:p>
        </p:txBody>
      </p:sp>
      <p:sp>
        <p:nvSpPr>
          <p:cNvPr id="7" name="Date Placeholder 3">
            <a:extLst>
              <a:ext uri="{FF2B5EF4-FFF2-40B4-BE49-F238E27FC236}">
                <a16:creationId xmlns:a16="http://schemas.microsoft.com/office/drawing/2014/main" id="{61FAF02C-8E8E-0257-0307-15E6853700FC}"/>
              </a:ext>
            </a:extLst>
          </p:cNvPr>
          <p:cNvSpPr>
            <a:spLocks noGrp="1"/>
          </p:cNvSpPr>
          <p:nvPr>
            <p:ph type="dt" sz="half" idx="15"/>
          </p:nvPr>
        </p:nvSpPr>
        <p:spPr>
          <a:xfrm>
            <a:off x="76201" y="76201"/>
            <a:ext cx="1295400" cy="380999"/>
          </a:xfrm>
        </p:spPr>
        <p:txBody>
          <a:bodyPr/>
          <a:lstStyle/>
          <a:p>
            <a:fld id="{5447FF96-6068-D045-B983-6A2E1F44124F}" type="datetime1">
              <a:rPr lang="en-US" smtClean="0"/>
              <a:t>3/13/2026</a:t>
            </a:fld>
            <a:endParaRPr lang="en-US" dirty="0"/>
          </a:p>
        </p:txBody>
      </p:sp>
      <p:sp>
        <p:nvSpPr>
          <p:cNvPr id="6" name="Footer Placeholder 8">
            <a:extLst>
              <a:ext uri="{FF2B5EF4-FFF2-40B4-BE49-F238E27FC236}">
                <a16:creationId xmlns:a16="http://schemas.microsoft.com/office/drawing/2014/main" id="{12F6119E-6325-71C5-AFDB-160A100A21B2}"/>
              </a:ext>
            </a:extLst>
          </p:cNvPr>
          <p:cNvSpPr>
            <a:spLocks noGrp="1"/>
          </p:cNvSpPr>
          <p:nvPr>
            <p:ph type="ftr" sz="quarter" idx="16"/>
          </p:nvPr>
        </p:nvSpPr>
        <p:spPr>
          <a:xfrm>
            <a:off x="6096000" y="76201"/>
            <a:ext cx="6019800" cy="380999"/>
          </a:xfrm>
        </p:spPr>
        <p:txBody>
          <a:bodyPr/>
          <a:lstStyle/>
          <a:p>
            <a:r>
              <a:rPr lang="en-US" dirty="0"/>
              <a:t>Sample Footer Text</a:t>
            </a:r>
          </a:p>
        </p:txBody>
      </p:sp>
      <p:sp>
        <p:nvSpPr>
          <p:cNvPr id="5" name="Content Placeholder 7">
            <a:extLst>
              <a:ext uri="{FF2B5EF4-FFF2-40B4-BE49-F238E27FC236}">
                <a16:creationId xmlns:a16="http://schemas.microsoft.com/office/drawing/2014/main" id="{DAF060C4-6682-AB70-5937-47DB8276FDCD}"/>
              </a:ext>
            </a:extLst>
          </p:cNvPr>
          <p:cNvSpPr>
            <a:spLocks noGrp="1"/>
          </p:cNvSpPr>
          <p:nvPr>
            <p:ph sz="quarter" idx="14"/>
          </p:nvPr>
        </p:nvSpPr>
        <p:spPr>
          <a:xfrm>
            <a:off x="457200" y="1861761"/>
            <a:ext cx="4744527"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4E3FB443-D4CA-E6C5-2187-4A649A47F28A}"/>
              </a:ext>
            </a:extLst>
          </p:cNvPr>
          <p:cNvSpPr>
            <a:spLocks noGrp="1"/>
          </p:cNvSpPr>
          <p:nvPr>
            <p:ph type="pic" sz="quarter" idx="13" hasCustomPrompt="1"/>
          </p:nvPr>
        </p:nvSpPr>
        <p:spPr>
          <a:xfrm>
            <a:off x="5658927" y="1861761"/>
            <a:ext cx="6533071" cy="4539039"/>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1" name="Slide Number Placeholder 9">
            <a:extLst>
              <a:ext uri="{FF2B5EF4-FFF2-40B4-BE49-F238E27FC236}">
                <a16:creationId xmlns:a16="http://schemas.microsoft.com/office/drawing/2014/main" id="{339D0113-D166-6E44-FF30-39C61CD13791}"/>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97274271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ABB22AD-DA7B-73AE-1F66-31345119900C}"/>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7315201 w 12186352"/>
              <a:gd name="csY0" fmla="*/ 1858587 h 6854823"/>
              <a:gd name="csX1" fmla="*/ 7315201 w 12186352"/>
              <a:gd name="csY1" fmla="*/ 6397626 h 6854823"/>
              <a:gd name="csX2" fmla="*/ 2 w 12186352"/>
              <a:gd name="csY2" fmla="*/ 6397626 h 6854823"/>
              <a:gd name="csX3" fmla="*/ 2 w 12186352"/>
              <a:gd name="csY3" fmla="*/ 1858587 h 6854823"/>
              <a:gd name="csX4" fmla="*/ 457201 w 12186352"/>
              <a:gd name="csY4" fmla="*/ 1858587 h 6854823"/>
              <a:gd name="csX5" fmla="*/ 6533074 w 12186352"/>
              <a:gd name="csY5" fmla="*/ 1858587 h 6854823"/>
              <a:gd name="csX6" fmla="*/ 12186352 w 12186352"/>
              <a:gd name="csY6" fmla="*/ 0 h 6854823"/>
              <a:gd name="csX7" fmla="*/ 0 w 12186352"/>
              <a:gd name="csY7" fmla="*/ 0 h 6854823"/>
              <a:gd name="csX8" fmla="*/ 0 w 12186352"/>
              <a:gd name="csY8" fmla="*/ 6854823 h 6854823"/>
              <a:gd name="csX9" fmla="*/ 12186352 w 12186352"/>
              <a:gd name="csY9"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186352" h="6854823">
                <a:moveTo>
                  <a:pt x="7315201" y="1858587"/>
                </a:moveTo>
                <a:lnTo>
                  <a:pt x="7315201" y="6397626"/>
                </a:lnTo>
                <a:lnTo>
                  <a:pt x="2" y="6397626"/>
                </a:lnTo>
                <a:lnTo>
                  <a:pt x="2" y="1858587"/>
                </a:lnTo>
                <a:lnTo>
                  <a:pt x="457201" y="1858587"/>
                </a:lnTo>
                <a:lnTo>
                  <a:pt x="6533074" y="1858587"/>
                </a:lnTo>
                <a:close/>
                <a:moveTo>
                  <a:pt x="12186352" y="0"/>
                </a:moveTo>
                <a:lnTo>
                  <a:pt x="0" y="0"/>
                </a:lnTo>
                <a:lnTo>
                  <a:pt x="0" y="6854823"/>
                </a:lnTo>
                <a:lnTo>
                  <a:pt x="12186352" y="6854823"/>
                </a:lnTo>
                <a:close/>
              </a:path>
            </a:pathLst>
          </a:custGeom>
        </p:spPr>
      </p:pic>
      <p:sp>
        <p:nvSpPr>
          <p:cNvPr id="3" name="Title 1">
            <a:extLst>
              <a:ext uri="{FF2B5EF4-FFF2-40B4-BE49-F238E27FC236}">
                <a16:creationId xmlns:a16="http://schemas.microsoft.com/office/drawing/2014/main" id="{0FFB7B32-3B46-FEC3-8857-8E1A162E4308}"/>
              </a:ext>
            </a:extLst>
          </p:cNvPr>
          <p:cNvSpPr>
            <a:spLocks noGrp="1"/>
          </p:cNvSpPr>
          <p:nvPr>
            <p:ph type="title"/>
          </p:nvPr>
        </p:nvSpPr>
        <p:spPr>
          <a:xfrm>
            <a:off x="457200" y="497349"/>
            <a:ext cx="11277599" cy="914400"/>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1"/>
            <a:ext cx="1295400" cy="380999"/>
          </a:xfrm>
        </p:spPr>
        <p:txBody>
          <a:bodyPr/>
          <a:lstStyle/>
          <a:p>
            <a:fld id="{C195F3F8-9E31-7F42-8188-F6043F071A39}" type="datetime1">
              <a:rPr lang="en-US" smtClean="0"/>
              <a:t>3/13/2026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5999" y="76201"/>
            <a:ext cx="6019800" cy="380999"/>
          </a:xfrm>
        </p:spPr>
        <p:txBody>
          <a:bodyPr/>
          <a:lstStyle/>
          <a:p>
            <a:r>
              <a:rPr lang="en-US" dirty="0"/>
              <a:t>Sample Footer Text</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57201" y="1861761"/>
            <a:ext cx="3886199"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Picture Placeholder 5">
            <a:extLst>
              <a:ext uri="{FF2B5EF4-FFF2-40B4-BE49-F238E27FC236}">
                <a16:creationId xmlns:a16="http://schemas.microsoft.com/office/drawing/2014/main" id="{9BB8F855-8399-5C2F-8FFE-3445E6ACC133}"/>
              </a:ext>
            </a:extLst>
          </p:cNvPr>
          <p:cNvSpPr>
            <a:spLocks noGrp="1"/>
          </p:cNvSpPr>
          <p:nvPr>
            <p:ph type="pic" sz="quarter" idx="13" hasCustomPrompt="1"/>
          </p:nvPr>
        </p:nvSpPr>
        <p:spPr>
          <a:xfrm>
            <a:off x="4876800" y="1861761"/>
            <a:ext cx="7315199" cy="4539039"/>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820400" y="6400800"/>
            <a:ext cx="12953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507886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870277-9BEA-773F-5ABC-0478C95CF73B}"/>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0 w 12186352"/>
              <a:gd name="csY0" fmla="*/ 0 h 6854823"/>
              <a:gd name="csX1" fmla="*/ 12186352 w 12186352"/>
              <a:gd name="csY1" fmla="*/ 0 h 6854823"/>
              <a:gd name="csX2" fmla="*/ 12186352 w 12186352"/>
              <a:gd name="csY2" fmla="*/ 6854823 h 6854823"/>
              <a:gd name="csX3" fmla="*/ 0 w 12186352"/>
              <a:gd name="csY3" fmla="*/ 6854823 h 6854823"/>
              <a:gd name="csX4" fmla="*/ 0 w 12186352"/>
              <a:gd name="csY4" fmla="*/ 6377154 h 6854823"/>
              <a:gd name="csX5" fmla="*/ 6527422 w 12186352"/>
              <a:gd name="csY5" fmla="*/ 6377154 h 6854823"/>
              <a:gd name="csX6" fmla="*/ 6527422 w 12186352"/>
              <a:gd name="csY6" fmla="*/ 1858587 h 6854823"/>
              <a:gd name="csX7" fmla="*/ 0 w 12186352"/>
              <a:gd name="csY7" fmla="*/ 1858587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0" y="0"/>
                </a:moveTo>
                <a:lnTo>
                  <a:pt x="12186352" y="0"/>
                </a:lnTo>
                <a:lnTo>
                  <a:pt x="12186352" y="6854823"/>
                </a:lnTo>
                <a:lnTo>
                  <a:pt x="0" y="6854823"/>
                </a:lnTo>
                <a:lnTo>
                  <a:pt x="0" y="6377154"/>
                </a:lnTo>
                <a:lnTo>
                  <a:pt x="6527422" y="6377154"/>
                </a:lnTo>
                <a:lnTo>
                  <a:pt x="6527422" y="1858587"/>
                </a:lnTo>
                <a:lnTo>
                  <a:pt x="0" y="1858587"/>
                </a:lnTo>
                <a:close/>
              </a:path>
            </a:pathLst>
          </a:custGeom>
        </p:spPr>
      </p:pic>
      <p:sp>
        <p:nvSpPr>
          <p:cNvPr id="7" name="Title 1">
            <a:extLst>
              <a:ext uri="{FF2B5EF4-FFF2-40B4-BE49-F238E27FC236}">
                <a16:creationId xmlns:a16="http://schemas.microsoft.com/office/drawing/2014/main" id="{C5CBF9ED-624B-FB83-6E83-BB42410F285F}"/>
              </a:ext>
            </a:extLst>
          </p:cNvPr>
          <p:cNvSpPr>
            <a:spLocks noGrp="1"/>
          </p:cNvSpPr>
          <p:nvPr>
            <p:ph type="title"/>
          </p:nvPr>
        </p:nvSpPr>
        <p:spPr>
          <a:xfrm>
            <a:off x="457200" y="490162"/>
            <a:ext cx="11277597" cy="914400"/>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1"/>
            <a:ext cx="1295400" cy="380999"/>
          </a:xfrm>
        </p:spPr>
        <p:txBody>
          <a:bodyPr/>
          <a:lstStyle/>
          <a:p>
            <a:fld id="{AE8BA31F-10E3-B74C-A113-9DB8A6700F67}" type="datetime1">
              <a:rPr lang="en-US" smtClean="0"/>
              <a:t>3/13/2026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6001" y="76201"/>
            <a:ext cx="6019798" cy="380999"/>
          </a:xfrm>
        </p:spPr>
        <p:txBody>
          <a:bodyPr/>
          <a:lstStyle/>
          <a:p>
            <a:r>
              <a:rPr lang="en-US" dirty="0"/>
              <a:t>Sample Footer Text</a:t>
            </a:r>
          </a:p>
        </p:txBody>
      </p:sp>
      <p:sp>
        <p:nvSpPr>
          <p:cNvPr id="8" name="Picture Placeholder 11">
            <a:extLst>
              <a:ext uri="{FF2B5EF4-FFF2-40B4-BE49-F238E27FC236}">
                <a16:creationId xmlns:a16="http://schemas.microsoft.com/office/drawing/2014/main" id="{9BCDC3DB-8BBB-CC92-23DB-44BEC6BD61F7}"/>
              </a:ext>
            </a:extLst>
          </p:cNvPr>
          <p:cNvSpPr>
            <a:spLocks noGrp="1"/>
          </p:cNvSpPr>
          <p:nvPr>
            <p:ph type="pic" sz="quarter" idx="19" hasCustomPrompt="1"/>
          </p:nvPr>
        </p:nvSpPr>
        <p:spPr>
          <a:xfrm>
            <a:off x="0" y="1861761"/>
            <a:ext cx="6533071" cy="451856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vert="horz" wrap="square" lIns="91440" tIns="45720" rIns="91440" bIns="45720" rtlCol="0">
            <a:noAutofit/>
          </a:bodyPr>
          <a:lstStyle>
            <a:lvl1pPr>
              <a:defRPr lang="en-US" dirty="0"/>
            </a:lvl1pPr>
          </a:lstStyle>
          <a:p>
            <a:pPr marL="0" lvl="0" indent="0">
              <a:buNone/>
            </a:pPr>
            <a:r>
              <a:rPr lang="en-US" dirty="0"/>
              <a:t>   </a:t>
            </a:r>
          </a:p>
        </p:txBody>
      </p:sp>
      <p:sp>
        <p:nvSpPr>
          <p:cNvPr id="6" name="Content Placeholder 7">
            <a:extLst>
              <a:ext uri="{FF2B5EF4-FFF2-40B4-BE49-F238E27FC236}">
                <a16:creationId xmlns:a16="http://schemas.microsoft.com/office/drawing/2014/main" id="{7C7B1CAB-4A9F-B8E9-3C1E-15C58564C1FF}"/>
              </a:ext>
            </a:extLst>
          </p:cNvPr>
          <p:cNvSpPr>
            <a:spLocks noGrp="1"/>
          </p:cNvSpPr>
          <p:nvPr>
            <p:ph sz="quarter" idx="18"/>
          </p:nvPr>
        </p:nvSpPr>
        <p:spPr>
          <a:xfrm>
            <a:off x="6990270" y="1861761"/>
            <a:ext cx="4744527" cy="453903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744199" y="6400800"/>
            <a:ext cx="1371599"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13761393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D7B64117-148B-10E8-7721-A4C85F0BDEAD}"/>
              </a:ext>
            </a:extLst>
          </p:cNvPr>
          <p:cNvSpPr>
            <a:spLocks noGrp="1"/>
          </p:cNvSpPr>
          <p:nvPr>
            <p:ph type="title"/>
          </p:nvPr>
        </p:nvSpPr>
        <p:spPr>
          <a:xfrm>
            <a:off x="4480561" y="457200"/>
            <a:ext cx="7254240" cy="1173708"/>
          </a:xfrm>
          <a:prstGeom prst="rect">
            <a:avLst/>
          </a:prstGeom>
        </p:spPr>
        <p:txBody>
          <a:bodyPr anchor="b"/>
          <a:lstStyle/>
          <a:p>
            <a:r>
              <a:rPr lang="en-US" dirty="0"/>
              <a:t>Click to edit Master title style</a:t>
            </a:r>
          </a:p>
        </p:txBody>
      </p:sp>
      <p:sp>
        <p:nvSpPr>
          <p:cNvPr id="12" name="Date Placeholder 3">
            <a:extLst>
              <a:ext uri="{FF2B5EF4-FFF2-40B4-BE49-F238E27FC236}">
                <a16:creationId xmlns:a16="http://schemas.microsoft.com/office/drawing/2014/main" id="{CACEC350-F243-8E48-2F30-905D6999DFE7}"/>
              </a:ext>
            </a:extLst>
          </p:cNvPr>
          <p:cNvSpPr>
            <a:spLocks noGrp="1"/>
          </p:cNvSpPr>
          <p:nvPr>
            <p:ph type="dt" sz="half" idx="15"/>
          </p:nvPr>
        </p:nvSpPr>
        <p:spPr>
          <a:xfrm>
            <a:off x="76200" y="76200"/>
            <a:ext cx="1295401" cy="380999"/>
          </a:xfrm>
        </p:spPr>
        <p:txBody>
          <a:bodyPr/>
          <a:lstStyle/>
          <a:p>
            <a:fld id="{3596BBB1-49AB-C544-9861-84EE6CF53403}" type="datetime1">
              <a:rPr lang="en-US" smtClean="0"/>
              <a:t>3/13/2026</a:t>
            </a:fld>
            <a:endParaRPr lang="en-US" dirty="0"/>
          </a:p>
        </p:txBody>
      </p:sp>
      <p:sp>
        <p:nvSpPr>
          <p:cNvPr id="10" name="Footer Placeholder 8">
            <a:extLst>
              <a:ext uri="{FF2B5EF4-FFF2-40B4-BE49-F238E27FC236}">
                <a16:creationId xmlns:a16="http://schemas.microsoft.com/office/drawing/2014/main" id="{693FD3A5-45B7-3678-FCC8-1AA49237E7B7}"/>
              </a:ext>
            </a:extLst>
          </p:cNvPr>
          <p:cNvSpPr>
            <a:spLocks noGrp="1"/>
          </p:cNvSpPr>
          <p:nvPr>
            <p:ph type="ftr" sz="quarter" idx="16"/>
          </p:nvPr>
        </p:nvSpPr>
        <p:spPr>
          <a:xfrm>
            <a:off x="6096000" y="76201"/>
            <a:ext cx="6019800" cy="381000"/>
          </a:xfrm>
        </p:spPr>
        <p:txBody>
          <a:bodyPr/>
          <a:lstStyle/>
          <a:p>
            <a:r>
              <a:rPr lang="en-US" dirty="0"/>
              <a:t>Sample Footer Text</a:t>
            </a:r>
          </a:p>
        </p:txBody>
      </p:sp>
      <p:sp>
        <p:nvSpPr>
          <p:cNvPr id="4" name="Picture Placeholder 10">
            <a:extLst>
              <a:ext uri="{FF2B5EF4-FFF2-40B4-BE49-F238E27FC236}">
                <a16:creationId xmlns:a16="http://schemas.microsoft.com/office/drawing/2014/main" id="{90E31D68-951A-2336-5424-6671B2E929A3}"/>
              </a:ext>
            </a:extLst>
          </p:cNvPr>
          <p:cNvSpPr>
            <a:spLocks noGrp="1"/>
          </p:cNvSpPr>
          <p:nvPr>
            <p:ph type="pic" sz="quarter" idx="13" hasCustomPrompt="1"/>
          </p:nvPr>
        </p:nvSpPr>
        <p:spPr>
          <a:xfrm>
            <a:off x="0" y="457199"/>
            <a:ext cx="4023360" cy="5943601"/>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7" name="Content Placeholder 7">
            <a:extLst>
              <a:ext uri="{FF2B5EF4-FFF2-40B4-BE49-F238E27FC236}">
                <a16:creationId xmlns:a16="http://schemas.microsoft.com/office/drawing/2014/main" id="{679495B1-3D42-5CC6-1177-BBB5CCDEF14A}"/>
              </a:ext>
            </a:extLst>
          </p:cNvPr>
          <p:cNvSpPr>
            <a:spLocks noGrp="1"/>
          </p:cNvSpPr>
          <p:nvPr>
            <p:ph sz="quarter" idx="14"/>
          </p:nvPr>
        </p:nvSpPr>
        <p:spPr>
          <a:xfrm>
            <a:off x="4480560" y="2088108"/>
            <a:ext cx="7254240" cy="4312692"/>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9">
            <a:extLst>
              <a:ext uri="{FF2B5EF4-FFF2-40B4-BE49-F238E27FC236}">
                <a16:creationId xmlns:a16="http://schemas.microsoft.com/office/drawing/2014/main" id="{05F3D1FB-5F83-6976-2FDE-42146116FF09}"/>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dirty="0"/>
          </a:p>
        </p:txBody>
      </p:sp>
    </p:spTree>
    <p:extLst>
      <p:ext uri="{BB962C8B-B14F-4D97-AF65-F5344CB8AC3E}">
        <p14:creationId xmlns:p14="http://schemas.microsoft.com/office/powerpoint/2010/main" val="2079962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0E5C046-40A5-D694-E725-EA0ABE0B80B9}"/>
              </a:ext>
            </a:extLst>
          </p:cNvPr>
          <p:cNvSpPr>
            <a:spLocks noGrp="1"/>
          </p:cNvSpPr>
          <p:nvPr>
            <p:ph type="title"/>
          </p:nvPr>
        </p:nvSpPr>
        <p:spPr>
          <a:xfrm>
            <a:off x="457201" y="457199"/>
            <a:ext cx="7254239" cy="1173712"/>
          </a:xfrm>
          <a:prstGeom prst="rect">
            <a:avLst/>
          </a:prstGeom>
        </p:spPr>
        <p:txBody>
          <a:bodyPr anchor="b"/>
          <a:lstStyle/>
          <a:p>
            <a:r>
              <a:rPr lang="en-US" dirty="0"/>
              <a:t>Click to edit Master title style</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76201" y="76200"/>
            <a:ext cx="1295400" cy="380999"/>
          </a:xfrm>
        </p:spPr>
        <p:txBody>
          <a:bodyPr/>
          <a:lstStyle/>
          <a:p>
            <a:fld id="{9D50FFC8-0737-944F-9B20-403A2248B3E7}" type="datetime1">
              <a:rPr lang="en-US" smtClean="0"/>
              <a:t>3/13/2026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096000" y="76200"/>
            <a:ext cx="6019800" cy="380999"/>
          </a:xfrm>
        </p:spPr>
        <p:txBody>
          <a:bodyPr/>
          <a:lstStyle/>
          <a:p>
            <a:r>
              <a:rPr lang="en-US" dirty="0"/>
              <a:t>Sample Footer Text</a:t>
            </a:r>
          </a:p>
        </p:txBody>
      </p:sp>
      <p:sp>
        <p:nvSpPr>
          <p:cNvPr id="6" name="Content Placeholder 7">
            <a:extLst>
              <a:ext uri="{FF2B5EF4-FFF2-40B4-BE49-F238E27FC236}">
                <a16:creationId xmlns:a16="http://schemas.microsoft.com/office/drawing/2014/main" id="{4E5FB0DF-C175-C1BD-BDD9-3536A2F7E448}"/>
              </a:ext>
            </a:extLst>
          </p:cNvPr>
          <p:cNvSpPr>
            <a:spLocks noGrp="1"/>
          </p:cNvSpPr>
          <p:nvPr>
            <p:ph sz="quarter" idx="18"/>
          </p:nvPr>
        </p:nvSpPr>
        <p:spPr>
          <a:xfrm>
            <a:off x="457201" y="2088108"/>
            <a:ext cx="7254240" cy="4312692"/>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0">
            <a:extLst>
              <a:ext uri="{FF2B5EF4-FFF2-40B4-BE49-F238E27FC236}">
                <a16:creationId xmlns:a16="http://schemas.microsoft.com/office/drawing/2014/main" id="{7C20B94A-DE1D-8112-79D8-ADD778F243A9}"/>
              </a:ext>
            </a:extLst>
          </p:cNvPr>
          <p:cNvSpPr>
            <a:spLocks noGrp="1"/>
          </p:cNvSpPr>
          <p:nvPr>
            <p:ph type="pic" sz="quarter" idx="13" hasCustomPrompt="1"/>
          </p:nvPr>
        </p:nvSpPr>
        <p:spPr>
          <a:xfrm>
            <a:off x="8168640" y="457199"/>
            <a:ext cx="4023360" cy="5943601"/>
          </a:xfrm>
          <a:blipFill>
            <a:blip r:embed="rId2"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820400" y="6400800"/>
            <a:ext cx="12954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2044310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5160961-81A4-744C-57F0-3A91AB73281C}"/>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2354110 h 6854823"/>
              <a:gd name="csX1" fmla="*/ 451551 w 12186352"/>
              <a:gd name="csY1" fmla="*/ 6397626 h 6854823"/>
              <a:gd name="csX2" fmla="*/ 5480751 w 12186352"/>
              <a:gd name="csY2" fmla="*/ 6397626 h 6854823"/>
              <a:gd name="csX3" fmla="*/ 5480751 w 12186352"/>
              <a:gd name="csY3" fmla="*/ 2354110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2354110"/>
                </a:moveTo>
                <a:lnTo>
                  <a:pt x="451551" y="6397626"/>
                </a:lnTo>
                <a:lnTo>
                  <a:pt x="5480751" y="6397626"/>
                </a:lnTo>
                <a:lnTo>
                  <a:pt x="5480751" y="2354110"/>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1"/>
            <a:ext cx="5029200" cy="1519083"/>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E45DA7B-3D23-9747-B64E-78D5DD68C6C7}" type="datetime1">
              <a:rPr lang="en-US" smtClean="0"/>
              <a:t>3/13/2026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10" name="Picture Placeholder 10">
            <a:extLst>
              <a:ext uri="{FF2B5EF4-FFF2-40B4-BE49-F238E27FC236}">
                <a16:creationId xmlns:a16="http://schemas.microsoft.com/office/drawing/2014/main" id="{802CE9A6-F23E-1299-6CEA-8B0DBFBE2016}"/>
              </a:ext>
            </a:extLst>
          </p:cNvPr>
          <p:cNvSpPr>
            <a:spLocks noGrp="1"/>
          </p:cNvSpPr>
          <p:nvPr>
            <p:ph type="pic" sz="quarter" idx="13" hasCustomPrompt="1"/>
          </p:nvPr>
        </p:nvSpPr>
        <p:spPr>
          <a:xfrm>
            <a:off x="457200" y="2357283"/>
            <a:ext cx="5029199" cy="4043516"/>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0"/>
            <a:ext cx="5638799" cy="594359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1931057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292B07A-D9A0-38E9-B941-74C38124D599}"/>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custGeom>
            <a:avLst/>
            <a:gdLst>
              <a:gd name="csX0" fmla="*/ 451551 w 12186352"/>
              <a:gd name="csY0" fmla="*/ 2354110 h 6854823"/>
              <a:gd name="csX1" fmla="*/ 451551 w 12186352"/>
              <a:gd name="csY1" fmla="*/ 6397626 h 6854823"/>
              <a:gd name="csX2" fmla="*/ 5480751 w 12186352"/>
              <a:gd name="csY2" fmla="*/ 6397626 h 6854823"/>
              <a:gd name="csX3" fmla="*/ 5480751 w 12186352"/>
              <a:gd name="csY3" fmla="*/ 2354110 h 6854823"/>
              <a:gd name="csX4" fmla="*/ 0 w 12186352"/>
              <a:gd name="csY4" fmla="*/ 0 h 6854823"/>
              <a:gd name="csX5" fmla="*/ 12186352 w 12186352"/>
              <a:gd name="csY5" fmla="*/ 0 h 6854823"/>
              <a:gd name="csX6" fmla="*/ 12186352 w 12186352"/>
              <a:gd name="csY6" fmla="*/ 6854823 h 6854823"/>
              <a:gd name="csX7" fmla="*/ 0 w 12186352"/>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2" h="6854823">
                <a:moveTo>
                  <a:pt x="451551" y="2354110"/>
                </a:moveTo>
                <a:lnTo>
                  <a:pt x="451551" y="6397626"/>
                </a:lnTo>
                <a:lnTo>
                  <a:pt x="5480751" y="6397626"/>
                </a:lnTo>
                <a:lnTo>
                  <a:pt x="5480751" y="2354110"/>
                </a:lnTo>
                <a:close/>
                <a:moveTo>
                  <a:pt x="0" y="0"/>
                </a:moveTo>
                <a:lnTo>
                  <a:pt x="12186352" y="0"/>
                </a:lnTo>
                <a:lnTo>
                  <a:pt x="12186352" y="6854823"/>
                </a:lnTo>
                <a:lnTo>
                  <a:pt x="0" y="6854823"/>
                </a:lnTo>
                <a:close/>
              </a:path>
            </a:pathLst>
          </a:cu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1" y="457200"/>
            <a:ext cx="3716844" cy="1919945"/>
          </a:xfrm>
          <a:prstGeom prst="rect">
            <a:avLst/>
          </a:prstGeom>
        </p:spPr>
        <p:txBody>
          <a:bodyPr anchor="t">
            <a:normAutofit/>
          </a:bodyPr>
          <a:lstStyle>
            <a:lvl1pPr>
              <a:defRPr sz="3600"/>
            </a:lvl1pPr>
          </a:lstStyle>
          <a:p>
            <a:r>
              <a:rPr lang="en-US" dirty="0"/>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13040DD-291F-D14A-B0CD-056B01183946}" type="datetime1">
              <a:rPr lang="en-US" smtClean="0"/>
              <a:t>3/13/2026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9" name="Picture Placeholder 10">
            <a:extLst>
              <a:ext uri="{FF2B5EF4-FFF2-40B4-BE49-F238E27FC236}">
                <a16:creationId xmlns:a16="http://schemas.microsoft.com/office/drawing/2014/main" id="{115A2C62-B33D-41E9-D363-2E5B5EC4C673}"/>
              </a:ext>
            </a:extLst>
          </p:cNvPr>
          <p:cNvSpPr>
            <a:spLocks noGrp="1"/>
          </p:cNvSpPr>
          <p:nvPr>
            <p:ph type="pic" sz="quarter" idx="13" hasCustomPrompt="1"/>
          </p:nvPr>
        </p:nvSpPr>
        <p:spPr>
          <a:xfrm>
            <a:off x="457200" y="2743200"/>
            <a:ext cx="3716845" cy="3657600"/>
          </a:xfrm>
          <a:blipFill dpi="0" rotWithShape="1">
            <a:blip r:embed="rId3" cstate="email">
              <a:alphaModFix amt="60000"/>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24399" y="457201"/>
            <a:ext cx="7010401" cy="5943599"/>
          </a:xfrm>
        </p:spPr>
        <p:txBody>
          <a:bodyPr/>
          <a:lstStyle>
            <a:lvl1pPr>
              <a:defRPr b="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8972491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DD16EBF9-B68A-0B06-1D11-8A73C8F97835}"/>
              </a:ext>
            </a:extLst>
          </p:cNvPr>
          <p:cNvSpPr>
            <a:spLocks noGrp="1"/>
          </p:cNvSpPr>
          <p:nvPr>
            <p:ph type="title"/>
          </p:nvPr>
        </p:nvSpPr>
        <p:spPr>
          <a:xfrm>
            <a:off x="457200" y="5349242"/>
            <a:ext cx="5638800" cy="1051558"/>
          </a:xfrm>
        </p:spPr>
        <p:txBody>
          <a:bodyPr anchor="b"/>
          <a:lstStyle>
            <a:lvl1pPr>
              <a:lnSpc>
                <a:spcPct val="110000"/>
              </a:lnSpc>
              <a:defRPr sz="2000">
                <a:latin typeface="+mn-lt"/>
              </a:defRPr>
            </a:lvl1pPr>
          </a:lstStyle>
          <a:p>
            <a:r>
              <a:rPr lang="en-US" dirty="0"/>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F20AA6F4-6FEB-A645-BC84-8FD86BB56A56}" type="datetime1">
              <a:rPr lang="en-US" smtClean="0"/>
              <a:t>3/13/2026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0" name="Content Placeholder 10">
            <a:extLst>
              <a:ext uri="{FF2B5EF4-FFF2-40B4-BE49-F238E27FC236}">
                <a16:creationId xmlns:a16="http://schemas.microsoft.com/office/drawing/2014/main" id="{FC49D795-05CD-88A6-65D2-CE59AB098CDC}"/>
              </a:ext>
            </a:extLst>
          </p:cNvPr>
          <p:cNvSpPr>
            <a:spLocks noGrp="1"/>
          </p:cNvSpPr>
          <p:nvPr>
            <p:ph sz="quarter" idx="14" hasCustomPrompt="1"/>
          </p:nvPr>
        </p:nvSpPr>
        <p:spPr>
          <a:xfrm>
            <a:off x="457200" y="152400"/>
            <a:ext cx="11277600" cy="4434840"/>
          </a:xfrm>
        </p:spPr>
        <p:txBody>
          <a:bodyPr anchor="t"/>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119919895"/>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2">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362229AA-0D53-41CE-F2F6-A43A58F408A6}"/>
              </a:ext>
            </a:extLst>
          </p:cNvPr>
          <p:cNvSpPr>
            <a:spLocks noGrp="1"/>
          </p:cNvSpPr>
          <p:nvPr>
            <p:ph type="title"/>
          </p:nvPr>
        </p:nvSpPr>
        <p:spPr>
          <a:xfrm>
            <a:off x="457200" y="5334002"/>
            <a:ext cx="5638800" cy="1066798"/>
          </a:xfrm>
        </p:spPr>
        <p:txBody>
          <a:bodyPr anchor="b"/>
          <a:lstStyle>
            <a:lvl1pPr>
              <a:lnSpc>
                <a:spcPct val="11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019C1F0A-369C-694C-9034-23649A99EDDB}" type="datetime1">
              <a:rPr lang="en-US" smtClean="0"/>
              <a:t>3/13/2026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0" name="Content Placeholder 10">
            <a:extLst>
              <a:ext uri="{FF2B5EF4-FFF2-40B4-BE49-F238E27FC236}">
                <a16:creationId xmlns:a16="http://schemas.microsoft.com/office/drawing/2014/main" id="{2685CAE8-3040-D343-9736-69ED07ADEE28}"/>
              </a:ext>
            </a:extLst>
          </p:cNvPr>
          <p:cNvSpPr>
            <a:spLocks noGrp="1"/>
          </p:cNvSpPr>
          <p:nvPr>
            <p:ph sz="quarter" idx="14" hasCustomPrompt="1"/>
          </p:nvPr>
        </p:nvSpPr>
        <p:spPr>
          <a:xfrm>
            <a:off x="457200" y="152400"/>
            <a:ext cx="11277600" cy="4434840"/>
          </a:xfrm>
        </p:spPr>
        <p:txBody>
          <a:bodyPr anchor="t"/>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419981247"/>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umber Large 3">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D779F90-4233-5235-D44A-38B021C817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8" name="Title 7">
            <a:extLst>
              <a:ext uri="{FF2B5EF4-FFF2-40B4-BE49-F238E27FC236}">
                <a16:creationId xmlns:a16="http://schemas.microsoft.com/office/drawing/2014/main" id="{F9AC97C7-C18C-1AFB-595D-1164216CB3A0}"/>
              </a:ext>
            </a:extLst>
          </p:cNvPr>
          <p:cNvSpPr>
            <a:spLocks noGrp="1"/>
          </p:cNvSpPr>
          <p:nvPr>
            <p:ph type="title"/>
          </p:nvPr>
        </p:nvSpPr>
        <p:spPr>
          <a:xfrm>
            <a:off x="8991600" y="457200"/>
            <a:ext cx="2743200" cy="5943600"/>
          </a:xfrm>
        </p:spPr>
        <p:txBody>
          <a:bodyPr anchor="ctr"/>
          <a:lstStyle>
            <a:lvl1pPr>
              <a:lnSpc>
                <a:spcPct val="110000"/>
              </a:lnSpc>
              <a:defRPr sz="2000">
                <a:latin typeface="+mn-lt"/>
              </a:defRPr>
            </a:lvl1pPr>
          </a:lstStyle>
          <a:p>
            <a:r>
              <a:rPr lang="en-US"/>
              <a:t>Click to edit Master title style</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C05CB68B-3B3F-204E-812A-7CA74DAAFECC}" type="datetime1">
              <a:rPr lang="en-US" smtClean="0"/>
              <a:t>3/13/2026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11" name="Content Placeholder 10">
            <a:extLst>
              <a:ext uri="{FF2B5EF4-FFF2-40B4-BE49-F238E27FC236}">
                <a16:creationId xmlns:a16="http://schemas.microsoft.com/office/drawing/2014/main" id="{0794CDEE-6628-D8C2-4DD7-A2AF2B148E2B}"/>
              </a:ext>
            </a:extLst>
          </p:cNvPr>
          <p:cNvSpPr>
            <a:spLocks noGrp="1"/>
          </p:cNvSpPr>
          <p:nvPr>
            <p:ph sz="quarter" idx="14" hasCustomPrompt="1"/>
          </p:nvPr>
        </p:nvSpPr>
        <p:spPr>
          <a:xfrm>
            <a:off x="457200" y="762000"/>
            <a:ext cx="8077200" cy="5943600"/>
          </a:xfrm>
        </p:spPr>
        <p:txBody>
          <a:bodyPr anchor="ctr"/>
          <a:lstStyle>
            <a:lvl1pPr>
              <a:lnSpc>
                <a:spcPct val="90000"/>
              </a:lnSpc>
              <a:defRPr sz="30000">
                <a:latin typeface="+mj-lt"/>
              </a:defRPr>
            </a:lvl1pPr>
          </a:lstStyle>
          <a:p>
            <a:pPr lvl="0"/>
            <a:r>
              <a:rPr lang="en-US" dirty="0"/>
              <a:t>XX%</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77585432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E88507-42ED-EBB5-0C22-CA3A46666A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052" y="3175"/>
            <a:ext cx="12186353" cy="6854823"/>
          </a:xfrm>
          <a:custGeom>
            <a:avLst/>
            <a:gdLst>
              <a:gd name="csX0" fmla="*/ 0 w 12186355"/>
              <a:gd name="csY0" fmla="*/ 0 h 6854824"/>
              <a:gd name="csX1" fmla="*/ 12186355 w 12186355"/>
              <a:gd name="csY1" fmla="*/ 0 h 6854824"/>
              <a:gd name="csX2" fmla="*/ 12186355 w 12186355"/>
              <a:gd name="csY2" fmla="*/ 454025 h 6854824"/>
              <a:gd name="csX3" fmla="*/ 4798004 w 12186355"/>
              <a:gd name="csY3" fmla="*/ 454025 h 6854824"/>
              <a:gd name="csX4" fmla="*/ 4798004 w 12186355"/>
              <a:gd name="csY4" fmla="*/ 6397625 h 6854824"/>
              <a:gd name="csX5" fmla="*/ 12186355 w 12186355"/>
              <a:gd name="csY5" fmla="*/ 6397625 h 6854824"/>
              <a:gd name="csX6" fmla="*/ 12186355 w 12186355"/>
              <a:gd name="csY6" fmla="*/ 6854824 h 6854824"/>
              <a:gd name="csX7" fmla="*/ 0 w 12186355"/>
              <a:gd name="csY7" fmla="*/ 6854824 h 6854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5" h="6854824">
                <a:moveTo>
                  <a:pt x="0" y="0"/>
                </a:moveTo>
                <a:lnTo>
                  <a:pt x="12186355" y="0"/>
                </a:lnTo>
                <a:lnTo>
                  <a:pt x="12186355" y="454025"/>
                </a:lnTo>
                <a:lnTo>
                  <a:pt x="4798004" y="454025"/>
                </a:lnTo>
                <a:lnTo>
                  <a:pt x="4798004" y="6397625"/>
                </a:lnTo>
                <a:lnTo>
                  <a:pt x="12186355" y="6397625"/>
                </a:lnTo>
                <a:lnTo>
                  <a:pt x="12186355" y="6854824"/>
                </a:lnTo>
                <a:lnTo>
                  <a:pt x="0" y="6854824"/>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3886198" cy="4513974"/>
          </a:xfrm>
          <a:prstGeom prst="rect">
            <a:avLst/>
          </a:prstGeom>
        </p:spPr>
        <p:txBody>
          <a:bodyPr vert="horz" lIns="91440" tIns="45720" rIns="91440" bIns="45720" rtlCol="0" anchor="t">
            <a:normAutofit/>
          </a:bodyPr>
          <a:lstStyle>
            <a:lvl1pPr>
              <a:defRPr lang="en-US" sz="4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199" y="5425200"/>
            <a:ext cx="3886200" cy="975600"/>
          </a:xfrm>
        </p:spPr>
        <p:txBody>
          <a:bodyPr vert="horz" lIns="91440" tIns="45720" rIns="91440" bIns="45720" rtlCol="0" anchor="b">
            <a:normAutofit/>
          </a:bodyPr>
          <a:lstStyle>
            <a:lvl1pPr marL="0" indent="0">
              <a:lnSpc>
                <a:spcPct val="100000"/>
              </a:lnSpc>
              <a:spcBef>
                <a:spcPts val="0"/>
              </a:spcBef>
              <a:buNone/>
              <a:defRPr lang="en-US" sz="20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76200" y="76201"/>
            <a:ext cx="1295400" cy="380999"/>
          </a:xfrm>
        </p:spPr>
        <p:txBody>
          <a:bodyPr/>
          <a:lstStyle/>
          <a:p>
            <a:fld id="{BD2E1884-4CA3-F14A-A3FE-9D94D32D34BF}" type="datetime1">
              <a:rPr lang="en-US" smtClean="0"/>
              <a:t>3/13/2026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6096000" y="76202"/>
            <a:ext cx="6019800" cy="365124"/>
          </a:xfrm>
        </p:spPr>
        <p:txBody>
          <a:bodyPr/>
          <a:lstStyle/>
          <a:p>
            <a:r>
              <a:rPr lang="en-US"/>
              <a:t>Sample Footer Text</a:t>
            </a:r>
          </a:p>
        </p:txBody>
      </p:sp>
      <p:sp>
        <p:nvSpPr>
          <p:cNvPr id="5" name="Picture Placeholder 10">
            <a:extLst>
              <a:ext uri="{FF2B5EF4-FFF2-40B4-BE49-F238E27FC236}">
                <a16:creationId xmlns:a16="http://schemas.microsoft.com/office/drawing/2014/main" id="{9B516699-87B0-CAF3-CAD8-AA40FF750A2A}"/>
              </a:ext>
            </a:extLst>
          </p:cNvPr>
          <p:cNvSpPr>
            <a:spLocks noGrp="1"/>
          </p:cNvSpPr>
          <p:nvPr>
            <p:ph type="pic" sz="quarter" idx="13" hasCustomPrompt="1"/>
          </p:nvPr>
        </p:nvSpPr>
        <p:spPr>
          <a:xfrm>
            <a:off x="4794950" y="457200"/>
            <a:ext cx="7388352" cy="5943600"/>
          </a:xfrm>
          <a:blipFill>
            <a:blip r:embed="rId3" cstate="email">
              <a:alphaModFix amt="60000"/>
              <a:extLst>
                <a:ext uri="{28A0092B-C50C-407E-A947-70E740481C1C}">
                  <a14:useLocalDpi xmlns:a14="http://schemas.microsoft.com/office/drawing/2010/main"/>
                </a:ext>
              </a:extLst>
            </a:blip>
            <a:stretch>
              <a:fillRect/>
            </a:stretch>
          </a:blipFill>
        </p:spPr>
        <p:txBody>
          <a:bodyPr/>
          <a:lstStyle>
            <a:lvl1pPr marL="0" indent="0">
              <a:buNone/>
              <a:defRPr/>
            </a:lvl1pPr>
          </a:lstStyle>
          <a:p>
            <a:r>
              <a:rPr lang="en-US" dirty="0"/>
              <a:t>   </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10820400" y="6416675"/>
            <a:ext cx="1295400" cy="365125"/>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9112450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963A025-A5F8-BC41-857C-074A129970DD}" type="datetime1">
              <a:rPr lang="en-US" smtClean="0"/>
              <a:t>3/13/2026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ctr">
            <a:normAutofit/>
          </a:bodyPr>
          <a:lstStyle>
            <a:lvl1pPr marL="0" indent="0">
              <a:lnSpc>
                <a:spcPct val="90000"/>
              </a:lnSpc>
              <a:spcBef>
                <a:spcPts val="0"/>
              </a:spcBef>
              <a:buNone/>
              <a:defRPr sz="6000" b="0">
                <a:latin typeface="+mj-lt"/>
              </a:defRPr>
            </a:lvl1pPr>
            <a:lvl2pPr marL="228600" indent="0">
              <a:lnSpc>
                <a:spcPct val="90000"/>
              </a:lnSpc>
              <a:spcBef>
                <a:spcPts val="0"/>
              </a:spcBef>
              <a:buNone/>
              <a:defRPr sz="6000" b="0">
                <a:latin typeface="+mj-lt"/>
              </a:defRPr>
            </a:lvl2pPr>
            <a:lvl3pPr marL="457200" indent="0">
              <a:lnSpc>
                <a:spcPct val="90000"/>
              </a:lnSpc>
              <a:spcBef>
                <a:spcPts val="0"/>
              </a:spcBef>
              <a:buNone/>
              <a:defRPr sz="6000" b="0">
                <a:latin typeface="+mj-lt"/>
              </a:defRPr>
            </a:lvl3pPr>
            <a:lvl4pPr marL="685800" indent="0">
              <a:lnSpc>
                <a:spcPct val="90000"/>
              </a:lnSpc>
              <a:spcBef>
                <a:spcPts val="0"/>
              </a:spcBef>
              <a:buNone/>
              <a:defRPr sz="6000" b="0">
                <a:latin typeface="+mj-lt"/>
              </a:defRPr>
            </a:lvl4pPr>
            <a:lvl5pPr marL="914400" indent="0">
              <a:lnSpc>
                <a:spcPct val="90000"/>
              </a:lnSpc>
              <a:spcBef>
                <a:spcPts val="0"/>
              </a:spcBef>
              <a:buNone/>
              <a:defRPr sz="60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67067178"/>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2">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7E1A02B-DBB0-A046-81B0-FEDCAC57CE71}" type="datetime1">
              <a:rPr lang="en-US" smtClean="0"/>
              <a:t>3/13/2026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b">
            <a:normAutofit/>
          </a:bodyPr>
          <a:lstStyle>
            <a:lvl1pPr marL="0" indent="0">
              <a:lnSpc>
                <a:spcPct val="90000"/>
              </a:lnSpc>
              <a:spcBef>
                <a:spcPts val="0"/>
              </a:spcBef>
              <a:buNone/>
              <a:defRPr sz="6000" b="0">
                <a:latin typeface="+mj-lt"/>
              </a:defRPr>
            </a:lvl1pPr>
            <a:lvl2pPr marL="228600" indent="0">
              <a:lnSpc>
                <a:spcPct val="90000"/>
              </a:lnSpc>
              <a:spcBef>
                <a:spcPts val="0"/>
              </a:spcBef>
              <a:buNone/>
              <a:defRPr sz="6000" b="0">
                <a:latin typeface="+mj-lt"/>
              </a:defRPr>
            </a:lvl2pPr>
            <a:lvl3pPr marL="457200" indent="0">
              <a:lnSpc>
                <a:spcPct val="90000"/>
              </a:lnSpc>
              <a:spcBef>
                <a:spcPts val="0"/>
              </a:spcBef>
              <a:buNone/>
              <a:defRPr sz="6000" b="0">
                <a:latin typeface="+mj-lt"/>
              </a:defRPr>
            </a:lvl3pPr>
            <a:lvl4pPr marL="685800" indent="0">
              <a:lnSpc>
                <a:spcPct val="90000"/>
              </a:lnSpc>
              <a:spcBef>
                <a:spcPts val="0"/>
              </a:spcBef>
              <a:buNone/>
              <a:defRPr sz="6000" b="0">
                <a:latin typeface="+mj-lt"/>
              </a:defRPr>
            </a:lvl4pPr>
            <a:lvl5pPr marL="914400" indent="0">
              <a:lnSpc>
                <a:spcPct val="90000"/>
              </a:lnSpc>
              <a:spcBef>
                <a:spcPts val="0"/>
              </a:spcBef>
              <a:buNone/>
              <a:defRPr sz="6000" b="0">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428282128"/>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2"/>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A83016C-84F5-4C07-5F48-21162DFAD7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fld id="{192E1041-C021-CE4A-9D2F-9EE16EB193AE}" type="datetime1">
              <a:rPr lang="en-US" smtClean="0"/>
              <a:t>3/13/2026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57200" y="457200"/>
            <a:ext cx="7848600" cy="5943600"/>
          </a:xfrm>
        </p:spPr>
        <p:txBody>
          <a:bodyPr anchor="t">
            <a:normAutofit/>
          </a:bodyPr>
          <a:lstStyle>
            <a:lvl1pPr marL="0" indent="0">
              <a:lnSpc>
                <a:spcPct val="90000"/>
              </a:lnSpc>
              <a:spcBef>
                <a:spcPts val="0"/>
              </a:spcBef>
              <a:buNone/>
              <a:defRPr sz="6000" b="0">
                <a:solidFill>
                  <a:schemeClr val="tx1"/>
                </a:solidFill>
                <a:latin typeface="+mj-lt"/>
              </a:defRPr>
            </a:lvl1pPr>
            <a:lvl2pPr marL="228600" indent="0">
              <a:lnSpc>
                <a:spcPct val="90000"/>
              </a:lnSpc>
              <a:spcBef>
                <a:spcPts val="0"/>
              </a:spcBef>
              <a:buNone/>
              <a:defRPr sz="6000" b="0">
                <a:solidFill>
                  <a:schemeClr val="tx1"/>
                </a:solidFill>
                <a:latin typeface="+mj-lt"/>
              </a:defRPr>
            </a:lvl2pPr>
            <a:lvl3pPr marL="457200" indent="0">
              <a:lnSpc>
                <a:spcPct val="90000"/>
              </a:lnSpc>
              <a:spcBef>
                <a:spcPts val="0"/>
              </a:spcBef>
              <a:buNone/>
              <a:defRPr sz="6000" b="0">
                <a:solidFill>
                  <a:schemeClr val="tx1"/>
                </a:solidFill>
                <a:latin typeface="+mj-lt"/>
              </a:defRPr>
            </a:lvl3pPr>
            <a:lvl4pPr marL="685800" indent="0">
              <a:lnSpc>
                <a:spcPct val="90000"/>
              </a:lnSpc>
              <a:spcBef>
                <a:spcPts val="0"/>
              </a:spcBef>
              <a:buNone/>
              <a:defRPr sz="6000" b="0">
                <a:solidFill>
                  <a:schemeClr val="tx1"/>
                </a:solidFill>
                <a:latin typeface="+mj-lt"/>
              </a:defRPr>
            </a:lvl4pPr>
            <a:lvl5pPr marL="914400" indent="0">
              <a:lnSpc>
                <a:spcPct val="90000"/>
              </a:lnSpc>
              <a:spcBef>
                <a:spcPts val="0"/>
              </a:spcBef>
              <a:buNone/>
              <a:defRPr sz="6000" b="0">
                <a:solidFill>
                  <a:schemeClr val="tx1"/>
                </a:solidFill>
                <a:latin typeface="+mj-lt"/>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413817368"/>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8991598" y="457200"/>
            <a:ext cx="2743200" cy="5943600"/>
          </a:xfrm>
          <a:prstGeom prst="rect">
            <a:avLst/>
          </a:prstGeom>
        </p:spPr>
        <p:txBody>
          <a:bodyPr anchor="b">
            <a:normAutofit/>
          </a:bodyPr>
          <a:lstStyle>
            <a:lvl1pPr>
              <a:lnSpc>
                <a:spcPct val="120000"/>
              </a:lnSpc>
              <a:defRPr sz="2000" b="0" i="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B19110DB-B309-8C4D-B2B7-2B6318BF3864}" type="datetime1">
              <a:rPr lang="en-US" smtClean="0"/>
              <a:t>3/13/2026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7" name="Content Placeholder 7">
            <a:extLst>
              <a:ext uri="{FF2B5EF4-FFF2-40B4-BE49-F238E27FC236}">
                <a16:creationId xmlns:a16="http://schemas.microsoft.com/office/drawing/2014/main" id="{F2B13095-060E-7C64-69EA-E7821D5019ED}"/>
              </a:ext>
            </a:extLst>
          </p:cNvPr>
          <p:cNvSpPr>
            <a:spLocks noGrp="1"/>
          </p:cNvSpPr>
          <p:nvPr>
            <p:ph sz="quarter" idx="15" hasCustomPrompt="1"/>
          </p:nvPr>
        </p:nvSpPr>
        <p:spPr>
          <a:xfrm>
            <a:off x="457200" y="457200"/>
            <a:ext cx="7848600" cy="5943600"/>
          </a:xfrm>
        </p:spPr>
        <p:txBody>
          <a:bodyPr anchor="t"/>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19275355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457200" y="5937084"/>
            <a:ext cx="9144000" cy="466344"/>
          </a:xfrm>
          <a:prstGeom prst="rect">
            <a:avLst/>
          </a:prstGeom>
        </p:spPr>
        <p:txBody>
          <a:bodyPr anchor="b">
            <a:normAutofit/>
          </a:bodyPr>
          <a:lstStyle>
            <a:lvl1pPr>
              <a:lnSpc>
                <a:spcPct val="120000"/>
              </a:lnSpc>
              <a:defRPr sz="2000" b="0" i="0" spc="0">
                <a:solidFill>
                  <a:schemeClr val="tx1"/>
                </a:solidFill>
                <a:latin typeface="+mn-lt"/>
              </a:defRPr>
            </a:lvl1pPr>
          </a:lstStyle>
          <a:p>
            <a:r>
              <a:rPr lang="en-US"/>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FCCD263F-17D1-DD49-AE75-3B385E0CFFA9}" type="datetime1">
              <a:rPr lang="en-US" smtClean="0"/>
              <a:t>3/13/2026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Content Placeholder 7">
            <a:extLst>
              <a:ext uri="{FF2B5EF4-FFF2-40B4-BE49-F238E27FC236}">
                <a16:creationId xmlns:a16="http://schemas.microsoft.com/office/drawing/2014/main" id="{58A7DA2E-06EC-D8CE-ACE3-28D98B5AC26C}"/>
              </a:ext>
            </a:extLst>
          </p:cNvPr>
          <p:cNvSpPr>
            <a:spLocks noGrp="1"/>
          </p:cNvSpPr>
          <p:nvPr>
            <p:ph sz="quarter" idx="15" hasCustomPrompt="1"/>
          </p:nvPr>
        </p:nvSpPr>
        <p:spPr>
          <a:xfrm>
            <a:off x="457200" y="454572"/>
            <a:ext cx="11277600" cy="5417308"/>
          </a:xfrm>
        </p:spPr>
        <p:txBody>
          <a:bodyPr anchor="b"/>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891622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D18808-DE46-2A18-8307-D05A834D308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itle 1">
            <a:extLst>
              <a:ext uri="{FF2B5EF4-FFF2-40B4-BE49-F238E27FC236}">
                <a16:creationId xmlns:a16="http://schemas.microsoft.com/office/drawing/2014/main" id="{79726570-6B1E-6E56-BA3E-287729FA2846}"/>
              </a:ext>
            </a:extLst>
          </p:cNvPr>
          <p:cNvSpPr>
            <a:spLocks noGrp="1"/>
          </p:cNvSpPr>
          <p:nvPr>
            <p:ph type="title" hasCustomPrompt="1"/>
          </p:nvPr>
        </p:nvSpPr>
        <p:spPr>
          <a:xfrm>
            <a:off x="8763000" y="457200"/>
            <a:ext cx="2971800" cy="5946228"/>
          </a:xfrm>
          <a:prstGeom prst="rect">
            <a:avLst/>
          </a:prstGeom>
        </p:spPr>
        <p:txBody>
          <a:bodyPr anchor="ctr">
            <a:normAutofit/>
          </a:bodyPr>
          <a:lstStyle>
            <a:lvl1pPr>
              <a:lnSpc>
                <a:spcPct val="120000"/>
              </a:lnSpc>
              <a:defRPr sz="2000" b="0" i="0" spc="0">
                <a:solidFill>
                  <a:schemeClr val="tx1"/>
                </a:solidFill>
                <a:latin typeface="+mn-lt"/>
              </a:defRPr>
            </a:lvl1pPr>
          </a:lstStyle>
          <a:p>
            <a:r>
              <a:rPr lang="en-US" dirty="0"/>
              <a:t>Quote Author</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1"/>
                </a:solidFill>
              </a:defRPr>
            </a:lvl1pPr>
          </a:lstStyle>
          <a:p>
            <a:fld id="{1664374B-BFF6-3C4D-A435-E85D19EC7285}" type="datetime1">
              <a:rPr lang="en-US" smtClean="0"/>
              <a:t>3/13/2026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8" name="Content Placeholder 7">
            <a:extLst>
              <a:ext uri="{FF2B5EF4-FFF2-40B4-BE49-F238E27FC236}">
                <a16:creationId xmlns:a16="http://schemas.microsoft.com/office/drawing/2014/main" id="{3BD97FB3-18C6-51BD-4179-B642A2A709C5}"/>
              </a:ext>
            </a:extLst>
          </p:cNvPr>
          <p:cNvSpPr>
            <a:spLocks noGrp="1"/>
          </p:cNvSpPr>
          <p:nvPr>
            <p:ph sz="quarter" idx="15" hasCustomPrompt="1"/>
          </p:nvPr>
        </p:nvSpPr>
        <p:spPr>
          <a:xfrm>
            <a:off x="457200" y="457200"/>
            <a:ext cx="7848600" cy="5943600"/>
          </a:xfrm>
        </p:spPr>
        <p:txBody>
          <a:bodyPr anchor="ctr"/>
          <a:lstStyle>
            <a:lvl1pPr>
              <a:lnSpc>
                <a:spcPct val="90000"/>
              </a:lnSpc>
              <a:defRPr sz="6000">
                <a:latin typeface="+mj-lt"/>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1"/>
                </a:solidFill>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32552373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5431640-8AD9-CB9D-CC0B-964AF3B74D51}"/>
              </a:ext>
            </a:extLst>
          </p:cNvPr>
          <p:cNvSpPr>
            <a:spLocks noGrp="1"/>
          </p:cNvSpPr>
          <p:nvPr>
            <p:ph type="title"/>
          </p:nvPr>
        </p:nvSpPr>
        <p:spPr>
          <a:xfrm>
            <a:off x="457201" y="457201"/>
            <a:ext cx="11277598" cy="914400"/>
          </a:xfrm>
          <a:prstGeom prst="rect">
            <a:avLst/>
          </a:prstGeom>
        </p:spPr>
        <p:txBody>
          <a:bodyPr anchor="t"/>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9C4FF47-482A-5A42-BC2B-D17760A60D7C}" type="datetime1">
              <a:rPr lang="en-US" smtClean="0"/>
              <a:t>3/13/2026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457200" y="1825624"/>
            <a:ext cx="5230495" cy="4575175"/>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504307" y="1825625"/>
            <a:ext cx="5230493" cy="4575174"/>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8489870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CDF3CAC-6CE7-7E83-9091-EB44FB9BBAEA}"/>
              </a:ext>
            </a:extLst>
          </p:cNvPr>
          <p:cNvSpPr>
            <a:spLocks noGrp="1"/>
          </p:cNvSpPr>
          <p:nvPr>
            <p:ph type="title"/>
          </p:nvPr>
        </p:nvSpPr>
        <p:spPr>
          <a:xfrm>
            <a:off x="457200" y="457200"/>
            <a:ext cx="11277600" cy="914400"/>
          </a:xfrm>
          <a:prstGeom prst="rect">
            <a:avLst/>
          </a:prstGeom>
        </p:spPr>
        <p:txBody>
          <a:bodyPr anchor="t"/>
          <a:lstStyle/>
          <a:p>
            <a:r>
              <a:rPr lang="en-US"/>
              <a:t>Click to edit Master title style</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0E0A138-5AFC-9A4D-A014-96125C4D80CC}" type="datetime1">
              <a:rPr lang="en-US" smtClean="0"/>
              <a:t>3/13/2026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57200" y="1823847"/>
            <a:ext cx="5227320" cy="354857"/>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457200" y="2286000"/>
            <a:ext cx="5227638" cy="4114800"/>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501381" y="1823847"/>
            <a:ext cx="5233417" cy="354858"/>
          </a:xfrm>
        </p:spPr>
        <p:txBody>
          <a:bodyPr anchor="t">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501092" y="2286000"/>
            <a:ext cx="5233708" cy="4114800"/>
          </a:xfrm>
        </p:spPr>
        <p:txBody>
          <a:bodyPr/>
          <a:lstStyle>
            <a:lvl1pPr>
              <a:lnSpc>
                <a:spcPct val="100000"/>
              </a:lnSpc>
              <a:spcBef>
                <a:spcPts val="0"/>
              </a:spcBef>
              <a:defRPr b="0"/>
            </a:lvl1pPr>
            <a:lvl2pPr>
              <a:lnSpc>
                <a:spcPct val="100000"/>
              </a:lnSpc>
              <a:spcBef>
                <a:spcPts val="0"/>
              </a:spcBef>
              <a:defRPr/>
            </a:lvl2pPr>
            <a:lvl3pPr>
              <a:lnSpc>
                <a:spcPct val="100000"/>
              </a:lnSpc>
              <a:spcBef>
                <a:spcPts val="0"/>
              </a:spcBef>
              <a:defRPr/>
            </a:lvl3pPr>
            <a:lvl4pPr>
              <a:lnSpc>
                <a:spcPct val="100000"/>
              </a:lnSpc>
              <a:spcBef>
                <a:spcPts val="0"/>
              </a:spcBef>
              <a:defRPr/>
            </a:lvl4pPr>
            <a:lvl5pPr>
              <a:lnSpc>
                <a:spcPct val="100000"/>
              </a:lnSpc>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51419061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57200" y="457201"/>
            <a:ext cx="11277600" cy="914400"/>
          </a:xfrm>
          <a:prstGeom prst="rect">
            <a:avLst/>
          </a:prstGeo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23BF1EA9-87CF-8343-9776-D1D52A179B2E}" type="datetime1">
              <a:rPr lang="en-US" smtClean="0"/>
              <a:t>3/13/2026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3908221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889506F-D76B-DF43-A96B-B8A73BD734D5}" type="datetime1">
              <a:rPr lang="en-US" smtClean="0"/>
              <a:t>3/13/2026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542379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FA396DB-37C9-E6F8-96EC-A98E709036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V="1">
            <a:off x="5649" y="3174"/>
            <a:ext cx="12186352" cy="6854823"/>
          </a:xfrm>
          <a:custGeom>
            <a:avLst/>
            <a:gdLst>
              <a:gd name="csX0" fmla="*/ 0 w 12186353"/>
              <a:gd name="csY0" fmla="*/ 6854824 h 6854824"/>
              <a:gd name="csX1" fmla="*/ 12186353 w 12186353"/>
              <a:gd name="csY1" fmla="*/ 6854824 h 6854824"/>
              <a:gd name="csX2" fmla="*/ 12186353 w 12186353"/>
              <a:gd name="csY2" fmla="*/ 0 h 6854824"/>
              <a:gd name="csX3" fmla="*/ 0 w 12186353"/>
              <a:gd name="csY3" fmla="*/ 0 h 6854824"/>
              <a:gd name="csX4" fmla="*/ 0 w 12186353"/>
              <a:gd name="csY4" fmla="*/ 457198 h 6854824"/>
              <a:gd name="csX5" fmla="*/ 7418624 w 12186353"/>
              <a:gd name="csY5" fmla="*/ 457198 h 6854824"/>
              <a:gd name="csX6" fmla="*/ 7418624 w 12186353"/>
              <a:gd name="csY6" fmla="*/ 6400798 h 6854824"/>
              <a:gd name="csX7" fmla="*/ 0 w 12186353"/>
              <a:gd name="csY7" fmla="*/ 6400798 h 6854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3" h="6854824">
                <a:moveTo>
                  <a:pt x="0" y="6854824"/>
                </a:moveTo>
                <a:lnTo>
                  <a:pt x="12186353" y="6854824"/>
                </a:lnTo>
                <a:lnTo>
                  <a:pt x="12186353" y="0"/>
                </a:lnTo>
                <a:lnTo>
                  <a:pt x="0" y="0"/>
                </a:lnTo>
                <a:lnTo>
                  <a:pt x="0" y="457198"/>
                </a:lnTo>
                <a:lnTo>
                  <a:pt x="7418624" y="457198"/>
                </a:lnTo>
                <a:lnTo>
                  <a:pt x="7418624" y="6400798"/>
                </a:lnTo>
                <a:lnTo>
                  <a:pt x="0" y="6400798"/>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918702" y="1856835"/>
            <a:ext cx="3816098" cy="3048276"/>
          </a:xfrm>
          <a:prstGeom prst="rect">
            <a:avLst/>
          </a:prstGeom>
        </p:spPr>
        <p:txBody>
          <a:bodyPr vert="horz" lIns="91440" tIns="45720" rIns="91440" bIns="45720" rtlCol="0" anchor="b">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918702" y="5362310"/>
            <a:ext cx="3816098" cy="1026767"/>
          </a:xfrm>
        </p:spPr>
        <p:txBody>
          <a:bodyPr vert="horz" lIns="91440" tIns="45720" rIns="91440" bIns="45720" rtlCol="0">
            <a:normAutofit/>
          </a:bodyPr>
          <a:lstStyle>
            <a:lvl1pPr marL="0" indent="0">
              <a:lnSpc>
                <a:spcPct val="100000"/>
              </a:lnSpc>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76201"/>
            <a:ext cx="1295400" cy="380999"/>
          </a:xfrm>
        </p:spPr>
        <p:txBody>
          <a:bodyPr/>
          <a:lstStyle>
            <a:lvl1pPr>
              <a:defRPr>
                <a:solidFill>
                  <a:schemeClr val="tx1"/>
                </a:solidFill>
                <a:effectLst/>
              </a:defRPr>
            </a:lvl1pPr>
          </a:lstStyle>
          <a:p>
            <a:fld id="{3DCB9363-2EBD-E747-A181-1D3A08C65245}"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80999"/>
          </a:xfrm>
        </p:spPr>
        <p:txBody>
          <a:bodyPr/>
          <a:lstStyle/>
          <a:p>
            <a:r>
              <a:rPr lang="en-US"/>
              <a:t>Sample Footer Text</a:t>
            </a:r>
          </a:p>
        </p:txBody>
      </p:sp>
      <p:sp>
        <p:nvSpPr>
          <p:cNvPr id="9" name="Picture Placeholder 13">
            <a:extLst>
              <a:ext uri="{FF2B5EF4-FFF2-40B4-BE49-F238E27FC236}">
                <a16:creationId xmlns:a16="http://schemas.microsoft.com/office/drawing/2014/main" id="{29ACD8CA-973C-C07A-B4B5-1C33BD62674E}"/>
              </a:ext>
            </a:extLst>
          </p:cNvPr>
          <p:cNvSpPr>
            <a:spLocks noGrp="1"/>
          </p:cNvSpPr>
          <p:nvPr>
            <p:ph type="pic" sz="quarter" idx="14" hasCustomPrompt="1"/>
          </p:nvPr>
        </p:nvSpPr>
        <p:spPr>
          <a:xfrm>
            <a:off x="1" y="457200"/>
            <a:ext cx="7424272" cy="59436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a:blip r:embed="rId3" cstate="email">
              <a:alphaModFix amt="60000"/>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r>
              <a:rPr lang="en-US" dirty="0"/>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41456659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B8EF09-85B4-2CB8-82A3-EECAE01D45AD}"/>
              </a:ext>
            </a:extLst>
          </p:cNvPr>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57200" y="457201"/>
            <a:ext cx="3810000" cy="1676400"/>
          </a:xfrm>
          <a:prstGeom prst="rect">
            <a:avLst/>
          </a:prstGeom>
        </p:spPr>
        <p:txBody>
          <a:bodyPr anchor="t">
            <a:normAutofit/>
          </a:bodyPr>
          <a:lstStyle>
            <a:lvl1pPr>
              <a:defRPr sz="3600"/>
            </a:lvl1pPr>
          </a:lstStyle>
          <a:p>
            <a:r>
              <a:rPr lang="en-US"/>
              <a:t>Click to edit Master title style</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2777B30-84C4-E14A-AD9D-99C744B58D2B}" type="datetime1">
              <a:rPr lang="en-US" smtClean="0"/>
              <a:t>3/13/2026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57200" y="2458616"/>
            <a:ext cx="3810000" cy="3942184"/>
          </a:xfrm>
        </p:spPr>
        <p:txBody>
          <a:bodyPr anchor="t">
            <a:normAutofit/>
          </a:bodyPr>
          <a:lstStyle>
            <a:lvl1pPr marL="0" indent="0">
              <a:lnSpc>
                <a:spcPct val="100000"/>
              </a:lnSpc>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00600" y="457200"/>
            <a:ext cx="6934200" cy="5943600"/>
          </a:xfrm>
        </p:spPr>
        <p:txBody>
          <a:bodyPr vert="horz" lIns="91440" tIns="45720" rIns="91440" bIns="45720" rtlCol="0">
            <a:normAutofit/>
          </a:bodyPr>
          <a:lstStyle>
            <a:lvl1pPr>
              <a:spcBef>
                <a:spcPts val="0"/>
              </a:spcBef>
              <a:defRPr lang="en-US" b="0" dirty="0"/>
            </a:lvl1pPr>
            <a:lvl2pPr>
              <a:spcBef>
                <a:spcPts val="0"/>
              </a:spcBef>
              <a:defRPr lang="en-US" dirty="0"/>
            </a:lvl2pPr>
            <a:lvl3pPr>
              <a:spcBef>
                <a:spcPts val="0"/>
              </a:spcBef>
              <a:defRPr lang="en-US" dirty="0"/>
            </a:lvl3pPr>
            <a:lvl4pPr>
              <a:spcBef>
                <a:spcPts val="0"/>
              </a:spcBef>
              <a:defRPr lang="en-US" dirty="0"/>
            </a:lvl4pPr>
            <a:lvl5pPr>
              <a:spcBef>
                <a:spcPts val="0"/>
              </a:spcBef>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587956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935E8B-BB8A-9B48-4EC5-768D5E3A1DD2}"/>
              </a:ext>
            </a:extLst>
          </p:cNvPr>
          <p:cNvPicPr/>
          <p:nvPr userDrawn="1"/>
        </p:nvPicPr>
        <p:blipFill>
          <a:blip r:embed="rId2">
            <a:extLst>
              <a:ext uri="{28A0092B-C50C-407E-A947-70E740481C1C}">
                <a14:useLocalDpi xmlns:a14="http://schemas.microsoft.com/office/drawing/2010/main" val="0"/>
              </a:ext>
            </a:extLst>
          </a:blip>
          <a:srcRect/>
          <a:stretch/>
        </p:blipFill>
        <p:spPr>
          <a:xfrm flipH="1">
            <a:off x="5649" y="3174"/>
            <a:ext cx="12186352" cy="6854823"/>
          </a:xfrm>
          <a:custGeom>
            <a:avLst/>
            <a:gdLst>
              <a:gd name="csX0" fmla="*/ 7467602 w 12186353"/>
              <a:gd name="csY0" fmla="*/ 454026 h 6854823"/>
              <a:gd name="csX1" fmla="*/ 7467602 w 12186353"/>
              <a:gd name="csY1" fmla="*/ 6397626 h 6854823"/>
              <a:gd name="csX2" fmla="*/ 457203 w 12186353"/>
              <a:gd name="csY2" fmla="*/ 6397626 h 6854823"/>
              <a:gd name="csX3" fmla="*/ 457203 w 12186353"/>
              <a:gd name="csY3" fmla="*/ 454026 h 6854823"/>
              <a:gd name="csX4" fmla="*/ 12186353 w 12186353"/>
              <a:gd name="csY4" fmla="*/ 0 h 6854823"/>
              <a:gd name="csX5" fmla="*/ 0 w 12186353"/>
              <a:gd name="csY5" fmla="*/ 0 h 6854823"/>
              <a:gd name="csX6" fmla="*/ 0 w 12186353"/>
              <a:gd name="csY6" fmla="*/ 6854823 h 6854823"/>
              <a:gd name="csX7" fmla="*/ 12186353 w 12186353"/>
              <a:gd name="csY7" fmla="*/ 6854823 h 68548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186353" h="6854823">
                <a:moveTo>
                  <a:pt x="7467602" y="454026"/>
                </a:moveTo>
                <a:lnTo>
                  <a:pt x="7467602" y="6397626"/>
                </a:lnTo>
                <a:lnTo>
                  <a:pt x="457203" y="6397626"/>
                </a:lnTo>
                <a:lnTo>
                  <a:pt x="457203" y="454026"/>
                </a:lnTo>
                <a:close/>
                <a:moveTo>
                  <a:pt x="12186353" y="0"/>
                </a:moveTo>
                <a:lnTo>
                  <a:pt x="0" y="0"/>
                </a:lnTo>
                <a:lnTo>
                  <a:pt x="0" y="6854823"/>
                </a:lnTo>
                <a:lnTo>
                  <a:pt x="12186353" y="6854823"/>
                </a:lnTo>
                <a:close/>
              </a:path>
            </a:pathLst>
          </a:custGeom>
        </p:spPr>
      </p:pic>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57200" y="457200"/>
            <a:ext cx="3810000" cy="2971800"/>
          </a:xfrm>
          <a:prstGeom prst="rect">
            <a:avLst/>
          </a:prstGeom>
        </p:spPr>
        <p:txBody>
          <a:bodyPr anchor="t">
            <a:normAutofit/>
          </a:bodyPr>
          <a:lstStyle>
            <a:lvl1pPr>
              <a:defRPr sz="3600"/>
            </a:lvl1pPr>
          </a:lstStyle>
          <a:p>
            <a:r>
              <a:rPr lang="en-US"/>
              <a:t>Click to edit Master title style</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AB2B00D-D41F-AF4D-9311-8F7464F57478}" type="datetime1">
              <a:rPr lang="en-US" smtClean="0"/>
              <a:t>3/13/2026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57200" y="3810000"/>
            <a:ext cx="3810000" cy="2590800"/>
          </a:xfrm>
        </p:spPr>
        <p:txBody>
          <a:bodyPr anchor="b"/>
          <a:lstStyle>
            <a:lvl1pPr marL="0" indent="0">
              <a:lnSpc>
                <a:spcPct val="100000"/>
              </a:lnSpc>
              <a:spcBef>
                <a:spcPts val="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Picture Placeholder 2">
            <a:extLst>
              <a:ext uri="{FF2B5EF4-FFF2-40B4-BE49-F238E27FC236}">
                <a16:creationId xmlns:a16="http://schemas.microsoft.com/office/drawing/2014/main" id="{0D567F4A-97DA-0A34-ED21-0C003CA8AF5F}"/>
              </a:ext>
            </a:extLst>
          </p:cNvPr>
          <p:cNvSpPr>
            <a:spLocks noGrp="1"/>
          </p:cNvSpPr>
          <p:nvPr>
            <p:ph type="pic" idx="1" hasCustomPrompt="1"/>
          </p:nvPr>
        </p:nvSpPr>
        <p:spPr>
          <a:xfrm>
            <a:off x="4724400" y="457200"/>
            <a:ext cx="7010399" cy="5943600"/>
          </a:xfrm>
          <a:blipFill>
            <a:blip r:embed="rId3" cstate="email">
              <a:alphaModFix amt="60000"/>
              <a:extLst>
                <a:ext uri="{28A0092B-C50C-407E-A947-70E740481C1C}">
                  <a14:useLocalDpi xmlns:a14="http://schemas.microsoft.com/office/drawing/2010/main"/>
                </a:ext>
              </a:extLst>
            </a:blip>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4249609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087CE1-ACE0-D6A3-D3B7-DF95BF5595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199" y="457200"/>
            <a:ext cx="8305801" cy="2971800"/>
          </a:xfrm>
          <a:prstGeom prst="rect">
            <a:avLst/>
          </a:prstGeom>
        </p:spPr>
        <p:txBody>
          <a:bodyPr anchor="b">
            <a:normAutofit/>
          </a:bodyPr>
          <a:lstStyle>
            <a:lvl1pPr>
              <a:defRPr sz="6000">
                <a:solidFill>
                  <a:schemeClr val="tx1"/>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D1D72C-8184-5840-B481-389540A01A17}"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57198" y="3733800"/>
            <a:ext cx="11277599" cy="2666998"/>
          </a:xfrm>
        </p:spPr>
        <p:txBody>
          <a:bodyPr/>
          <a:lstStyle>
            <a:lvl1pPr marL="0" indent="0">
              <a:lnSpc>
                <a:spcPct val="100000"/>
              </a:lnSpc>
              <a:spcBef>
                <a:spcPts val="0"/>
              </a:spcBef>
              <a:buNone/>
              <a:defRPr>
                <a:solidFill>
                  <a:schemeClr val="tx1"/>
                </a:solidFill>
              </a:defRPr>
            </a:lvl1pPr>
            <a:lvl2pPr marL="228600" indent="0">
              <a:lnSpc>
                <a:spcPct val="100000"/>
              </a:lnSpc>
              <a:spcBef>
                <a:spcPts val="0"/>
              </a:spcBef>
              <a:buNone/>
              <a:defRPr>
                <a:solidFill>
                  <a:schemeClr val="tx1"/>
                </a:solidFill>
              </a:defRPr>
            </a:lvl2pPr>
            <a:lvl3pPr marL="457200" indent="0">
              <a:lnSpc>
                <a:spcPct val="100000"/>
              </a:lnSpc>
              <a:spcBef>
                <a:spcPts val="0"/>
              </a:spcBef>
              <a:buNone/>
              <a:defRPr>
                <a:solidFill>
                  <a:schemeClr val="tx1"/>
                </a:solidFill>
              </a:defRPr>
            </a:lvl3pPr>
            <a:lvl4pPr marL="685800" indent="0">
              <a:lnSpc>
                <a:spcPct val="100000"/>
              </a:lnSpc>
              <a:spcBef>
                <a:spcPts val="0"/>
              </a:spcBef>
              <a:buNone/>
              <a:defRPr>
                <a:solidFill>
                  <a:schemeClr val="tx1"/>
                </a:solidFill>
              </a:defRPr>
            </a:lvl4pPr>
            <a:lvl5pPr marL="914400" indent="0">
              <a:lnSpc>
                <a:spcPct val="100000"/>
              </a:lnSpc>
              <a:spcBef>
                <a:spcPts val="0"/>
              </a:spcBef>
              <a:buNone/>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241661672"/>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3DF1DC1-62BC-8F1C-64E5-A5FBEAB8F4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57201" y="457200"/>
            <a:ext cx="5638799" cy="2971800"/>
          </a:xfrm>
          <a:prstGeom prst="rect">
            <a:avLst/>
          </a:prstGeom>
        </p:spPr>
        <p:txBody>
          <a:bodyPr anchor="t">
            <a:noAutofit/>
          </a:bodyPr>
          <a:lstStyle>
            <a:lvl1pPr>
              <a:defRPr sz="6000"/>
            </a:lvl1pPr>
          </a:lstStyle>
          <a:p>
            <a:r>
              <a:rPr lang="en-US" dirty="0"/>
              <a:t>Click to edit Master title style</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B32C1FE-0BA1-514C-8495-D43A7528783D}" type="datetime1">
              <a:rPr lang="en-US" smtClean="0"/>
              <a:t>3/13/2026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57201" y="3810000"/>
            <a:ext cx="8382000" cy="2590800"/>
          </a:xfrm>
        </p:spPr>
        <p:txBody>
          <a:bodyPr anchor="b">
            <a:normAutofit/>
          </a:bodyPr>
          <a:lstStyle>
            <a:lvl1pPr marL="0" indent="0">
              <a:lnSpc>
                <a:spcPct val="100000"/>
              </a:lnSpc>
              <a:spcBef>
                <a:spcPts val="0"/>
              </a:spcBef>
              <a:buNone/>
              <a:defRPr sz="2000"/>
            </a:lvl1pPr>
            <a:lvl2pPr marL="228600" indent="0">
              <a:lnSpc>
                <a:spcPct val="100000"/>
              </a:lnSpc>
              <a:spcBef>
                <a:spcPts val="0"/>
              </a:spcBef>
              <a:buNone/>
              <a:defRPr sz="2000"/>
            </a:lvl2pPr>
            <a:lvl3pPr marL="457200" indent="0">
              <a:lnSpc>
                <a:spcPct val="100000"/>
              </a:lnSpc>
              <a:spcBef>
                <a:spcPts val="0"/>
              </a:spcBef>
              <a:buNone/>
              <a:defRPr sz="2000"/>
            </a:lvl3pPr>
            <a:lvl4pPr marL="685800" indent="0">
              <a:lnSpc>
                <a:spcPct val="100000"/>
              </a:lnSpc>
              <a:spcBef>
                <a:spcPts val="0"/>
              </a:spcBef>
              <a:buNone/>
              <a:defRPr sz="2000"/>
            </a:lvl4pPr>
            <a:lvl5pPr marL="914400" indent="0">
              <a:lnSpc>
                <a:spcPct val="100000"/>
              </a:lnSpc>
              <a:spcBef>
                <a:spcPts val="0"/>
              </a:spcBef>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2913855209"/>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1CBD8CA-F53F-CFB6-D102-6C4CA833B8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3" cy="685482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8229600" cy="5414681"/>
          </a:xfrm>
          <a:prstGeom prst="rect">
            <a:avLst/>
          </a:prstGeom>
        </p:spPr>
        <p:txBody>
          <a:bodyPr vert="horz" lIns="91440" tIns="45720" rIns="91440" bIns="45720" rtlCol="0" anchor="b">
            <a:normAutofit/>
          </a:bodyPr>
          <a:lstStyle>
            <a:lvl1pPr>
              <a:defRPr lang="en-US" sz="9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5943599"/>
            <a:ext cx="10896600" cy="461681"/>
          </a:xfrm>
        </p:spPr>
        <p:txBody>
          <a:bodyPr vert="horz" lIns="91440" tIns="45720" rIns="91440" bIns="45720" rtlCol="0" anchor="b">
            <a:normAutofit/>
          </a:bodyPr>
          <a:lstStyle>
            <a:lvl1pPr marL="0" indent="0">
              <a:buNone/>
              <a:defRPr lang="en-US" sz="2000" dirty="0"/>
            </a:lvl1pPr>
          </a:lstStyle>
          <a:p>
            <a:pPr lvl="0"/>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0" y="87593"/>
            <a:ext cx="914400" cy="365125"/>
          </a:xfrm>
        </p:spPr>
        <p:txBody>
          <a:bodyPr/>
          <a:lstStyle/>
          <a:p>
            <a:fld id="{A43625EB-9CE7-FE4A-962B-ADA6590F06B0}"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9310395" y="87593"/>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55058036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933488-440B-D134-7B68-A14A7114C1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3" cy="6854823"/>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17588" y="457200"/>
            <a:ext cx="8723871" cy="4419600"/>
          </a:xfrm>
          <a:prstGeom prst="rect">
            <a:avLst/>
          </a:prstGeom>
        </p:spPr>
        <p:txBody>
          <a:bodyPr anchor="b">
            <a:normAutofit/>
          </a:bodyPr>
          <a:lstStyle>
            <a:lvl1pPr algn="ctr">
              <a:defRPr sz="8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467100" y="5483226"/>
            <a:ext cx="5257800" cy="917574"/>
          </a:xfrm>
        </p:spPr>
        <p:txBody>
          <a:bodyPr anchor="b">
            <a:normAutofit/>
          </a:bodyPr>
          <a:lstStyle>
            <a:lvl1pPr marL="0" indent="0" algn="ctr">
              <a:lnSpc>
                <a:spcPct val="100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8E0F305-9E38-2F43-A154-0A13A54C557F}"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0626967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933488-440B-D134-7B68-A14A7114C14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649" y="3174"/>
            <a:ext cx="12186352" cy="6854823"/>
          </a:xfrm>
          <a:prstGeom prst="rect">
            <a:avLst/>
          </a:prstGeom>
        </p:spPr>
      </p:pic>
      <p:sp>
        <p:nvSpPr>
          <p:cNvPr id="9" name="Title 8">
            <a:extLst>
              <a:ext uri="{FF2B5EF4-FFF2-40B4-BE49-F238E27FC236}">
                <a16:creationId xmlns:a16="http://schemas.microsoft.com/office/drawing/2014/main" id="{DDDC27D1-1506-B7FD-BBD8-570878A444FC}"/>
              </a:ext>
            </a:extLst>
          </p:cNvPr>
          <p:cNvSpPr>
            <a:spLocks noGrp="1"/>
          </p:cNvSpPr>
          <p:nvPr>
            <p:ph type="title"/>
          </p:nvPr>
        </p:nvSpPr>
        <p:spPr>
          <a:xfrm>
            <a:off x="457200" y="457200"/>
            <a:ext cx="7380952" cy="6277097"/>
          </a:xfrm>
        </p:spPr>
        <p:txBody>
          <a:bodyPr anchor="b"/>
          <a:lstStyle>
            <a:lvl1pPr>
              <a:defRPr sz="8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95354" y="457200"/>
            <a:ext cx="3439445" cy="2971800"/>
          </a:xfrm>
        </p:spPr>
        <p:txBody>
          <a:bodyPr anchor="t">
            <a:normAutofit/>
          </a:bodyPr>
          <a:lstStyle>
            <a:lvl1pPr marL="0" indent="0" algn="r">
              <a:lnSpc>
                <a:spcPct val="1000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9258CAE-C0F2-B346-BD4B-417B70F2F6EB}"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130703248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B2BFDAB-1042-6B32-CEEF-4E400B77CFC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3174"/>
            <a:ext cx="12192002" cy="6854824"/>
          </a:xfrm>
          <a:custGeom>
            <a:avLst/>
            <a:gdLst>
              <a:gd name="csX0" fmla="*/ 0 w 5650525"/>
              <a:gd name="csY0" fmla="*/ 0 h 6854824"/>
              <a:gd name="csX1" fmla="*/ 5650525 w 5650525"/>
              <a:gd name="csY1" fmla="*/ 0 h 6854824"/>
              <a:gd name="csX2" fmla="*/ 5650525 w 5650525"/>
              <a:gd name="csY2" fmla="*/ 6854824 h 6854824"/>
              <a:gd name="csX3" fmla="*/ 0 w 5650525"/>
              <a:gd name="csY3" fmla="*/ 6854824 h 6854824"/>
            </a:gdLst>
            <a:ahLst/>
            <a:cxnLst>
              <a:cxn ang="0">
                <a:pos x="csX0" y="csY0"/>
              </a:cxn>
              <a:cxn ang="0">
                <a:pos x="csX1" y="csY1"/>
              </a:cxn>
              <a:cxn ang="0">
                <a:pos x="csX2" y="csY2"/>
              </a:cxn>
              <a:cxn ang="0">
                <a:pos x="csX3" y="csY3"/>
              </a:cxn>
            </a:cxnLst>
            <a:rect l="l" t="t" r="r" b="b"/>
            <a:pathLst>
              <a:path w="5650525" h="6854824">
                <a:moveTo>
                  <a:pt x="0" y="0"/>
                </a:moveTo>
                <a:lnTo>
                  <a:pt x="5650525" y="0"/>
                </a:lnTo>
                <a:lnTo>
                  <a:pt x="5650525" y="6854824"/>
                </a:lnTo>
                <a:lnTo>
                  <a:pt x="0" y="6854824"/>
                </a:lnTo>
                <a:close/>
              </a:path>
            </a:pathLst>
          </a:cu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457199" y="457200"/>
            <a:ext cx="7845553" cy="6172200"/>
          </a:xfrm>
          <a:prstGeom prst="rect">
            <a:avLst/>
          </a:prstGeom>
        </p:spPr>
        <p:txBody>
          <a:bodyPr vert="horz" lIns="91440" tIns="45720" rIns="91440" bIns="45720" rtlCol="0" anchor="b">
            <a:normAutofit/>
          </a:bodyPr>
          <a:lstStyle>
            <a:lvl1pPr>
              <a:defRPr lang="en-US" sz="6000" dirty="0"/>
            </a:lvl1pPr>
          </a:lstStyle>
          <a:p>
            <a:pPr lvl="0"/>
            <a:r>
              <a:rPr lang="en-US"/>
              <a:t>Section Header</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6201" y="76201"/>
            <a:ext cx="914400" cy="381000"/>
          </a:xfrm>
        </p:spPr>
        <p:txBody>
          <a:bodyPr/>
          <a:lstStyle/>
          <a:p>
            <a:fld id="{51EF5BDB-72C5-6C45-B365-DB2A3AA7E4EB}" type="datetime1">
              <a:rPr lang="en-US" smtClean="0"/>
              <a:t>3/13/2026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096000" y="76201"/>
            <a:ext cx="6019800"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53800" y="6400800"/>
            <a:ext cx="762000" cy="381000"/>
          </a:xfrm>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33782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57200" y="457201"/>
            <a:ext cx="11277600" cy="9144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57200" y="1752601"/>
            <a:ext cx="11277599" cy="4648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76200" y="76201"/>
            <a:ext cx="1447800" cy="381000"/>
          </a:xfrm>
          <a:prstGeom prst="rect">
            <a:avLst/>
          </a:prstGeom>
        </p:spPr>
        <p:txBody>
          <a:bodyPr vert="horz" lIns="91440" tIns="45720" rIns="91440" bIns="45720" rtlCol="0" anchor="t"/>
          <a:lstStyle>
            <a:lvl1pPr algn="l" rtl="0">
              <a:defRPr sz="900" b="0" i="0" cap="all" spc="50" baseline="0">
                <a:solidFill>
                  <a:schemeClr val="tx1"/>
                </a:solidFill>
                <a:latin typeface="+mn-lt"/>
              </a:defRPr>
            </a:lvl1pPr>
          </a:lstStyle>
          <a:p>
            <a:fld id="{ABF82D58-E94F-DA46-9A9B-DBAB917AB2DD}" type="datetime1">
              <a:rPr lang="en-US" smtClean="0"/>
              <a:pPr/>
              <a:t>3/13/2026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096000" y="76201"/>
            <a:ext cx="6019800" cy="381000"/>
          </a:xfrm>
          <a:prstGeom prst="rect">
            <a:avLst/>
          </a:prstGeom>
        </p:spPr>
        <p:txBody>
          <a:bodyPr vert="horz" lIns="91440" tIns="45720" rIns="91440" bIns="45720" rtlCol="0" anchor="t"/>
          <a:lstStyle>
            <a:lvl1pPr algn="r" rtl="0">
              <a:defRPr sz="900" b="0" i="0" cap="all" spc="50" baseline="0">
                <a:solidFill>
                  <a:schemeClr val="tx1"/>
                </a:solidFill>
                <a:latin typeface="+mn-lt"/>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0820400" y="6400800"/>
            <a:ext cx="1295400" cy="381000"/>
          </a:xfrm>
          <a:prstGeom prst="rect">
            <a:avLst/>
          </a:prstGeom>
        </p:spPr>
        <p:txBody>
          <a:bodyPr vert="horz" lIns="91440" tIns="45720" rIns="91440" bIns="45720" rtlCol="0" anchor="b"/>
          <a:lstStyle>
            <a:lvl1pPr algn="r" rtl="0">
              <a:defRPr sz="900" b="0" i="0" cap="all" spc="50" baseline="0">
                <a:solidFill>
                  <a:schemeClr val="tx1"/>
                </a:solidFill>
                <a:latin typeface="+mn-lt"/>
              </a:defRPr>
            </a:lvl1pPr>
          </a:lstStyle>
          <a:p>
            <a:fld id="{AEAA3239-9EA4-4A65-A281-97F994456D9F}" type="slidenum">
              <a:rPr lang="en-US" smtClean="0"/>
              <a:pPr/>
              <a:t>‹#›</a:t>
            </a:fld>
            <a:endParaRPr lang="en-US"/>
          </a:p>
        </p:txBody>
      </p:sp>
    </p:spTree>
    <p:extLst>
      <p:ext uri="{BB962C8B-B14F-4D97-AF65-F5344CB8AC3E}">
        <p14:creationId xmlns:p14="http://schemas.microsoft.com/office/powerpoint/2010/main" val="215406036"/>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 id="2147483995" r:id="rId16"/>
    <p:sldLayoutId id="2147483996" r:id="rId17"/>
    <p:sldLayoutId id="2147483997" r:id="rId18"/>
    <p:sldLayoutId id="2147483998" r:id="rId19"/>
    <p:sldLayoutId id="2147483999" r:id="rId20"/>
    <p:sldLayoutId id="2147484000" r:id="rId21"/>
    <p:sldLayoutId id="2147484001" r:id="rId22"/>
    <p:sldLayoutId id="2147484002" r:id="rId23"/>
    <p:sldLayoutId id="2147484003" r:id="rId24"/>
    <p:sldLayoutId id="2147484004" r:id="rId25"/>
    <p:sldLayoutId id="2147484005" r:id="rId26"/>
    <p:sldLayoutId id="2147484006" r:id="rId27"/>
    <p:sldLayoutId id="2147484007" r:id="rId28"/>
    <p:sldLayoutId id="2147484008" r:id="rId29"/>
    <p:sldLayoutId id="2147484009" r:id="rId30"/>
    <p:sldLayoutId id="2147484010" r:id="rId31"/>
    <p:sldLayoutId id="2147484011" r:id="rId32"/>
    <p:sldLayoutId id="2147484012" r:id="rId33"/>
    <p:sldLayoutId id="2147484013" r:id="rId34"/>
    <p:sldLayoutId id="2147484014" r:id="rId35"/>
    <p:sldLayoutId id="2147484015" r:id="rId36"/>
    <p:sldLayoutId id="2147484016" r:id="rId37"/>
    <p:sldLayoutId id="2147484017" r:id="rId38"/>
    <p:sldLayoutId id="2147484018" r:id="rId39"/>
    <p:sldLayoutId id="2147484019" r:id="rId40"/>
    <p:sldLayoutId id="2147484020" r:id="rId41"/>
    <p:sldLayoutId id="2147484021" r:id="rId42"/>
    <p:sldLayoutId id="2147484022" r:id="rId43"/>
    <p:sldLayoutId id="2147484023" r:id="rId44"/>
    <p:sldLayoutId id="2147484024" r:id="rId45"/>
    <p:sldLayoutId id="2147484025" r:id="rId46"/>
    <p:sldLayoutId id="2147484026" r:id="rId47"/>
    <p:sldLayoutId id="2147484027" r:id="rId48"/>
    <p:sldLayoutId id="2147484028" r:id="rId49"/>
    <p:sldLayoutId id="2147484029" r:id="rId50"/>
    <p:sldLayoutId id="2147484030" r:id="rId51"/>
    <p:sldLayoutId id="2147484031" r:id="rId52"/>
    <p:sldLayoutId id="2147484032" r:id="rId53"/>
  </p:sldLayoutIdLst>
  <p:hf sldNum="0" hdr="0" ftr="0" dt="0"/>
  <p:txStyles>
    <p:titleStyle>
      <a:lvl1pPr algn="l" defTabSz="914400" rtl="0" eaLnBrk="1" latinLnBrk="0" hangingPunct="1">
        <a:lnSpc>
          <a:spcPct val="80000"/>
        </a:lnSpc>
        <a:spcBef>
          <a:spcPct val="0"/>
        </a:spcBef>
        <a:buNone/>
        <a:defRPr sz="3600" b="0" kern="1200" spc="0" baseline="0">
          <a:solidFill>
            <a:schemeClr val="tx1"/>
          </a:solidFill>
          <a:latin typeface="+mj-lt"/>
          <a:ea typeface="+mj-ea"/>
          <a:cs typeface="Biome" panose="020B0503030204020804" pitchFamily="34" charset="0"/>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b="0" i="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31" orient="horz" pos="48" userDrawn="1">
          <p15:clr>
            <a:srgbClr val="F26B43"/>
          </p15:clr>
        </p15:guide>
        <p15:guide id="32" orient="horz" pos="4272" userDrawn="1">
          <p15:clr>
            <a:srgbClr val="F26B43"/>
          </p15:clr>
        </p15:guide>
        <p15:guide id="33" pos="48" userDrawn="1">
          <p15:clr>
            <a:srgbClr val="F26B43"/>
          </p15:clr>
        </p15:guide>
        <p15:guide id="34" pos="7632" userDrawn="1">
          <p15:clr>
            <a:srgbClr val="F26B43"/>
          </p15:clr>
        </p15:guide>
        <p15:guide id="35" orient="horz" pos="288" userDrawn="1">
          <p15:clr>
            <a:srgbClr val="F26B43"/>
          </p15:clr>
        </p15:guide>
        <p15:guide id="36" orient="horz" pos="4032" userDrawn="1">
          <p15:clr>
            <a:srgbClr val="F26B43"/>
          </p15:clr>
        </p15:guide>
        <p15:guide id="37" pos="7392" userDrawn="1">
          <p15:clr>
            <a:srgbClr val="F26B43"/>
          </p15:clr>
        </p15:guide>
        <p15:guide id="38" pos="2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1.xml"/><Relationship Id="rId1" Type="http://schemas.openxmlformats.org/officeDocument/2006/relationships/slideLayout" Target="../slideLayouts/slideLayout46.xml"/><Relationship Id="rId4" Type="http://schemas.openxmlformats.org/officeDocument/2006/relationships/image" Target="../media/image45.jpeg"/></Relationships>
</file>

<file path=ppt/slides/_rels/slide1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10.xml"/><Relationship Id="rId1" Type="http://schemas.openxmlformats.org/officeDocument/2006/relationships/slideLayout" Target="../slideLayouts/slideLayout46.xml"/><Relationship Id="rId4" Type="http://schemas.openxmlformats.org/officeDocument/2006/relationships/image" Target="../media/image54.jpeg"/></Relationships>
</file>

<file path=ppt/slides/_rels/slide11.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3.xml"/><Relationship Id="rId1" Type="http://schemas.openxmlformats.org/officeDocument/2006/relationships/slideLayout" Target="../slideLayouts/slideLayout46.xml"/><Relationship Id="rId4" Type="http://schemas.openxmlformats.org/officeDocument/2006/relationships/image" Target="../media/image47.jpeg"/></Relationships>
</file>

<file path=ppt/slides/_rels/slide4.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4.xml"/><Relationship Id="rId1" Type="http://schemas.openxmlformats.org/officeDocument/2006/relationships/slideLayout" Target="../slideLayouts/slideLayout46.xml"/><Relationship Id="rId4" Type="http://schemas.openxmlformats.org/officeDocument/2006/relationships/image" Target="../media/image48.jpeg"/></Relationships>
</file>

<file path=ppt/slides/_rels/slide5.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5.xml"/><Relationship Id="rId1" Type="http://schemas.openxmlformats.org/officeDocument/2006/relationships/slideLayout" Target="../slideLayouts/slideLayout46.xml"/><Relationship Id="rId4" Type="http://schemas.openxmlformats.org/officeDocument/2006/relationships/image" Target="../media/image49.jpeg"/></Relationships>
</file>

<file path=ppt/slides/_rels/slide6.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6.xml"/><Relationship Id="rId1" Type="http://schemas.openxmlformats.org/officeDocument/2006/relationships/slideLayout" Target="../slideLayouts/slideLayout46.xml"/><Relationship Id="rId4" Type="http://schemas.openxmlformats.org/officeDocument/2006/relationships/image" Target="../media/image50.jpeg"/></Relationships>
</file>

<file path=ppt/slides/_rels/slide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7.xml"/><Relationship Id="rId1" Type="http://schemas.openxmlformats.org/officeDocument/2006/relationships/slideLayout" Target="../slideLayouts/slideLayout46.xml"/><Relationship Id="rId4" Type="http://schemas.openxmlformats.org/officeDocument/2006/relationships/image" Target="../media/image51.jpeg"/></Relationships>
</file>

<file path=ppt/slides/_rels/slide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8.xml"/><Relationship Id="rId1" Type="http://schemas.openxmlformats.org/officeDocument/2006/relationships/slideLayout" Target="../slideLayouts/slideLayout46.xml"/><Relationship Id="rId4" Type="http://schemas.openxmlformats.org/officeDocument/2006/relationships/image" Target="../media/image52.jpeg"/></Relationships>
</file>

<file path=ppt/slides/_rels/slide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9.xml"/><Relationship Id="rId1" Type="http://schemas.openxmlformats.org/officeDocument/2006/relationships/slideLayout" Target="../slideLayouts/slideLayout46.xml"/><Relationship Id="rId4" Type="http://schemas.openxmlformats.org/officeDocument/2006/relationships/image" Target="../media/image5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2E985D-76D1-4947-A70B-6CDC1B996A2E}"/>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Late afternoon light above the Matolle Valley in Southern Humbldt County. Northern California.">
            <a:extLst>
              <a:ext uri="{FF2B5EF4-FFF2-40B4-BE49-F238E27FC236}">
                <a16:creationId xmlns:a16="http://schemas.microsoft.com/office/drawing/2014/main" id="{8E7CAC47-5AAC-4D29-A1DD-41E04233B3F8}"/>
              </a:ext>
            </a:extLst>
          </p:cNvPr>
          <p:cNvPicPr>
            <a:picLocks noGrp="1" noChangeAspect="1"/>
          </p:cNvPicPr>
          <p:nvPr>
            <p:ph sz="quarter" idx="16"/>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23C654EA-2066-4D40-B8C7-142E871B07F6}"/>
              </a:ext>
            </a:extLst>
          </p:cNvPr>
          <p:cNvSpPr txBox="1"/>
          <p:nvPr/>
        </p:nvSpPr>
        <p:spPr>
          <a:xfrm>
            <a:off x="619125" y="663922"/>
            <a:ext cx="4391025" cy="3352353"/>
          </a:xfrm>
          <a:prstGeom prst="rect">
            <a:avLst/>
          </a:prstGeom>
          <a:noFill/>
        </p:spPr>
        <p:txBody>
          <a:bodyPr wrap="square" rtlCol="0">
            <a:normAutofit/>
          </a:bodyPr>
          <a:lstStyle/>
          <a:p>
            <a:pPr marL="0" algn="l">
              <a:buNone/>
            </a:pPr>
            <a:r>
              <a:rPr sz="4800" b="0">
                <a:solidFill>
                  <a:srgbClr val="105237"/>
                </a:solidFill>
                <a:effectLst/>
                <a:latin typeface="Avenir Next LT Pro" panose="020B0504020202020204" pitchFamily="34" charset="0"/>
              </a:rPr>
              <a:t>Amazing Grace: Meaning, History, Theology</a:t>
            </a:r>
            <a:r>
              <a:rPr>
                <a:effectLst/>
              </a:rPr>
              <a:t> </a:t>
            </a:r>
            <a:endParaRPr lang="en-US"/>
          </a:p>
        </p:txBody>
      </p:sp>
      <p:sp>
        <p:nvSpPr>
          <p:cNvPr id="8" name="TextBox 7">
            <a:extLst>
              <a:ext uri="{FF2B5EF4-FFF2-40B4-BE49-F238E27FC236}">
                <a16:creationId xmlns:a16="http://schemas.microsoft.com/office/drawing/2014/main" id="{6422809C-9041-45A9-9774-EFBA105FDDE4}"/>
              </a:ext>
            </a:extLst>
          </p:cNvPr>
          <p:cNvSpPr txBox="1"/>
          <p:nvPr/>
        </p:nvSpPr>
        <p:spPr>
          <a:xfrm>
            <a:off x="619125" y="6087219"/>
            <a:ext cx="4391025" cy="297060"/>
          </a:xfrm>
          <a:prstGeom prst="rect">
            <a:avLst/>
          </a:prstGeom>
          <a:noFill/>
        </p:spPr>
        <p:txBody>
          <a:bodyPr wrap="square" rtlCol="0">
            <a:normAutofit/>
          </a:bodyPr>
          <a:lstStyle/>
          <a:p>
            <a:pPr marL="0" algn="l">
              <a:buNone/>
            </a:pPr>
            <a:r>
              <a:rPr sz="1800" b="0">
                <a:solidFill>
                  <a:srgbClr val="105237"/>
                </a:solidFill>
                <a:effectLst/>
                <a:latin typeface="Avenir Next LT Pro" panose="020B0504020202020204" pitchFamily="34" charset="0"/>
              </a:rPr>
              <a:t>Origins and doctrine of a timeless hymn</a:t>
            </a:r>
            <a:r>
              <a:rPr>
                <a:effectLst/>
              </a:rPr>
              <a:t> </a:t>
            </a:r>
            <a:endParaRPr lang="en-US"/>
          </a:p>
        </p:txBody>
      </p:sp>
    </p:spTree>
    <p:extLst>
      <p:ext uri="{BB962C8B-B14F-4D97-AF65-F5344CB8AC3E}">
        <p14:creationId xmlns:p14="http://schemas.microsoft.com/office/powerpoint/2010/main" val="29559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8C41D5-B31D-4EF8-94B7-D3355848BD3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Woman Speaking At Support Group Meeting For Mental Health Or Dependency Issues In Community Space">
            <a:extLst>
              <a:ext uri="{FF2B5EF4-FFF2-40B4-BE49-F238E27FC236}">
                <a16:creationId xmlns:a16="http://schemas.microsoft.com/office/drawing/2014/main" id="{3E1920A7-7339-42F3-B56C-402F701E5113}"/>
              </a:ext>
            </a:extLst>
          </p:cNvPr>
          <p:cNvPicPr>
            <a:picLocks noGrp="1" noChangeAspect="1"/>
          </p:cNvPicPr>
          <p:nvPr>
            <p:ph sz="quarter" idx="16"/>
          </p:nvPr>
        </p:nvPicPr>
        <p:blipFill>
          <a:blip r:embed="rId4"/>
          <a:stretch>
            <a:fillRect/>
          </a:stretch>
        </p:blipFill>
        <p:spPr>
          <a:xfrm>
            <a:off x="8165306" y="9525"/>
            <a:ext cx="4017019" cy="6858000"/>
          </a:xfrm>
          <a:prstGeom prst="rect">
            <a:avLst/>
          </a:prstGeom>
        </p:spPr>
      </p:pic>
      <p:sp>
        <p:nvSpPr>
          <p:cNvPr id="7" name="TextBox 6">
            <a:extLst>
              <a:ext uri="{FF2B5EF4-FFF2-40B4-BE49-F238E27FC236}">
                <a16:creationId xmlns:a16="http://schemas.microsoft.com/office/drawing/2014/main" id="{07DF7CEB-82A3-4FC2-8EF7-602262D42BA6}"/>
              </a:ext>
            </a:extLst>
          </p:cNvPr>
          <p:cNvSpPr txBox="1"/>
          <p:nvPr/>
        </p:nvSpPr>
        <p:spPr>
          <a:xfrm>
            <a:off x="619125" y="1038225"/>
            <a:ext cx="6936581" cy="1005780"/>
          </a:xfrm>
          <a:prstGeom prst="rect">
            <a:avLst/>
          </a:prstGeom>
          <a:noFill/>
        </p:spPr>
        <p:txBody>
          <a:bodyPr wrap="square" rtlCol="0">
            <a:normAutofit/>
          </a:bodyPr>
          <a:lstStyle/>
          <a:p>
            <a:pPr marL="0" marR="0" algn="l">
              <a:buNone/>
            </a:pPr>
            <a:r>
              <a:rPr sz="3600" b="0">
                <a:solidFill>
                  <a:srgbClr val="105237"/>
                </a:solidFill>
                <a:effectLst/>
                <a:latin typeface="Avenir Next LT Pro" panose="020B0504020202020204" pitchFamily="34" charset="0"/>
              </a:rPr>
              <a:t>Discussion Questions for Group Study </a:t>
            </a:r>
            <a:endParaRPr lang="en-US"/>
          </a:p>
        </p:txBody>
      </p:sp>
      <p:sp>
        <p:nvSpPr>
          <p:cNvPr id="8" name="TextBox 7">
            <a:extLst>
              <a:ext uri="{FF2B5EF4-FFF2-40B4-BE49-F238E27FC236}">
                <a16:creationId xmlns:a16="http://schemas.microsoft.com/office/drawing/2014/main" id="{EC94D0BC-DE87-480B-A0E1-7E84285AD3E6}"/>
              </a:ext>
            </a:extLst>
          </p:cNvPr>
          <p:cNvSpPr txBox="1"/>
          <p:nvPr/>
        </p:nvSpPr>
        <p:spPr>
          <a:xfrm>
            <a:off x="619125" y="2295525"/>
            <a:ext cx="6936581" cy="4348906"/>
          </a:xfrm>
          <a:prstGeom prst="rect">
            <a:avLst/>
          </a:prstGeom>
          <a:noFill/>
        </p:spPr>
        <p:txBody>
          <a:bodyPr wrap="square" rtlCol="0">
            <a:normAutofit/>
          </a:bodyPr>
          <a:lstStyle/>
          <a:p>
            <a:pPr marL="0" marR="0" algn="l">
              <a:buNone/>
            </a:pPr>
            <a:r>
              <a:rPr sz="1650" b="0">
                <a:solidFill>
                  <a:srgbClr val="105237"/>
                </a:solidFill>
                <a:effectLst/>
                <a:latin typeface="Avenir Next LT Pro" panose="020B0504020202020204" pitchFamily="34" charset="0"/>
              </a:rPr>
              <a:t>Discussion around “Amazing Grace” creates space for theological reflection and personal sharing as participants explore how the hymn’s message aligns with their understanding of salvation and how Scripture deepens that understanding. </a:t>
            </a:r>
            <a:endParaRPr>
              <a:effectLst/>
            </a:endParaRPr>
          </a:p>
          <a:p>
            <a:pPr marL="0" marR="0" algn="l">
              <a:spcBef>
                <a:spcPts val="1050"/>
              </a:spcBef>
              <a:buNone/>
            </a:pPr>
            <a:r>
              <a:rPr sz="1650" b="0">
                <a:solidFill>
                  <a:srgbClr val="105237"/>
                </a:solidFill>
                <a:effectLst/>
                <a:latin typeface="Avenir Next LT Pro" panose="020B0504020202020204" pitchFamily="34" charset="0"/>
              </a:rPr>
              <a:t>Reflecting on John Newton’s story helps groups consider the real-life impact of grace and the process of transformation over time. </a:t>
            </a:r>
            <a:endParaRPr>
              <a:effectLst/>
            </a:endParaRPr>
          </a:p>
          <a:p>
            <a:pPr marL="0" marR="0" algn="l">
              <a:spcBef>
                <a:spcPts val="1050"/>
              </a:spcBef>
              <a:buNone/>
            </a:pPr>
            <a:r>
              <a:rPr sz="1650" b="0">
                <a:solidFill>
                  <a:srgbClr val="105237"/>
                </a:solidFill>
                <a:effectLst/>
                <a:latin typeface="Avenir Next LT Pro" panose="020B0504020202020204" pitchFamily="34" charset="0"/>
              </a:rPr>
              <a:t>Questions about spiritual blindness and sight invite honest conversation about growth and struggle in faith, while the hymn’s future hope encourages believers to articulate confidence in God’s promises. </a:t>
            </a:r>
            <a:endParaRPr>
              <a:effectLst/>
            </a:endParaRPr>
          </a:p>
          <a:p>
            <a:pPr marL="0" marR="0" algn="l">
              <a:spcBef>
                <a:spcPts val="1050"/>
              </a:spcBef>
              <a:buNone/>
            </a:pPr>
            <a:r>
              <a:rPr sz="1650" b="0">
                <a:solidFill>
                  <a:srgbClr val="105237"/>
                </a:solidFill>
                <a:effectLst/>
                <a:latin typeface="Avenir Next LT Pro" panose="020B0504020202020204" pitchFamily="34" charset="0"/>
              </a:rPr>
              <a:t>These conversations strengthen doctrinal clarity and build community as believers testify to God’s work in their lives and encourage one another in faith. </a:t>
            </a:r>
            <a:endParaRPr lang="en-US"/>
          </a:p>
        </p:txBody>
      </p:sp>
    </p:spTree>
    <p:extLst>
      <p:ext uri="{BB962C8B-B14F-4D97-AF65-F5344CB8AC3E}">
        <p14:creationId xmlns:p14="http://schemas.microsoft.com/office/powerpoint/2010/main" val="115487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F1BF71-34AE-4B39-92FC-13BC944A590D}"/>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7E87DE27-6AAF-25DB-D757-724F10D5B51C}"/>
              </a:ext>
            </a:extLst>
          </p:cNvPr>
          <p:cNvSpPr>
            <a:spLocks noGrp="1"/>
          </p:cNvSpPr>
          <p:nvPr>
            <p:ph sz="quarter" idx="16"/>
          </p:nvPr>
        </p:nvSpPr>
        <p:spPr>
          <a:xfrm>
            <a:off x="733425" y="962025"/>
            <a:ext cx="10953750" cy="1340941"/>
          </a:xfrm>
        </p:spPr>
        <p:txBody>
          <a:bodyPr/>
          <a:lstStyle/>
          <a:p>
            <a:pPr marL="0" algn="l">
              <a:buNone/>
            </a:pPr>
            <a:r>
              <a:rPr sz="4800">
                <a:solidFill>
                  <a:srgbClr val="105237"/>
                </a:solidFill>
                <a:effectLst/>
                <a:latin typeface="Avenir Next LT Pro" panose="020B0504020202020204" pitchFamily="34" charset="0"/>
              </a:rPr>
              <a:t>Conclusion: The Enduring Message of Amazing Grace</a:t>
            </a:r>
            <a:r>
              <a:rPr>
                <a:effectLst/>
              </a:rPr>
              <a:t> </a:t>
            </a:r>
            <a:endParaRPr lang="en-US"/>
          </a:p>
        </p:txBody>
      </p:sp>
      <p:sp>
        <p:nvSpPr>
          <p:cNvPr id="6" name="TextBox 5">
            <a:extLst>
              <a:ext uri="{FF2B5EF4-FFF2-40B4-BE49-F238E27FC236}">
                <a16:creationId xmlns:a16="http://schemas.microsoft.com/office/drawing/2014/main" id="{7168F059-EA25-4771-A620-E4E0554717DC}"/>
              </a:ext>
            </a:extLst>
          </p:cNvPr>
          <p:cNvSpPr txBox="1"/>
          <p:nvPr/>
        </p:nvSpPr>
        <p:spPr>
          <a:xfrm>
            <a:off x="733425" y="3570982"/>
            <a:ext cx="2524125" cy="1733252"/>
          </a:xfrm>
          <a:prstGeom prst="rect">
            <a:avLst/>
          </a:prstGeom>
          <a:noFill/>
        </p:spPr>
        <p:txBody>
          <a:bodyPr wrap="square" rtlCol="0">
            <a:normAutofit/>
          </a:bodyPr>
          <a:lstStyle/>
          <a:p>
            <a:pPr marL="0" algn="l">
              <a:buNone/>
            </a:pPr>
            <a:r>
              <a:rPr sz="1800" b="1">
                <a:solidFill>
                  <a:srgbClr val="105237"/>
                </a:solidFill>
                <a:effectLst/>
                <a:latin typeface="Avenir Next LT Pro" panose="020B0504020202020204" pitchFamily="34" charset="0"/>
              </a:rPr>
              <a:t>Gospel-Centered Grace</a:t>
            </a:r>
            <a:r>
              <a:rPr>
                <a:effectLst/>
              </a:rPr>
              <a:t> </a:t>
            </a:r>
          </a:p>
          <a:p>
            <a:pPr marL="0" algn="l">
              <a:spcBef>
                <a:spcPts val="1350"/>
              </a:spcBef>
              <a:buNone/>
            </a:pPr>
            <a:r>
              <a:rPr sz="1425" b="0">
                <a:solidFill>
                  <a:srgbClr val="105237"/>
                </a:solidFill>
                <a:effectLst/>
                <a:latin typeface="Avenir Next LT Pro" panose="020B0504020202020204" pitchFamily="34" charset="0"/>
              </a:rPr>
              <a:t>The hymn keeps worship anchored in God’s saving grace and the heart of Christian faith. </a:t>
            </a:r>
            <a:endParaRPr lang="en-US"/>
          </a:p>
        </p:txBody>
      </p:sp>
      <p:sp>
        <p:nvSpPr>
          <p:cNvPr id="7" name="TextBox 6">
            <a:extLst>
              <a:ext uri="{FF2B5EF4-FFF2-40B4-BE49-F238E27FC236}">
                <a16:creationId xmlns:a16="http://schemas.microsoft.com/office/drawing/2014/main" id="{44A72DC8-D83F-4543-B9D0-1F38AD6B9848}"/>
              </a:ext>
            </a:extLst>
          </p:cNvPr>
          <p:cNvSpPr txBox="1"/>
          <p:nvPr/>
        </p:nvSpPr>
        <p:spPr>
          <a:xfrm>
            <a:off x="3543300" y="3570982"/>
            <a:ext cx="2524125" cy="1479946"/>
          </a:xfrm>
          <a:prstGeom prst="rect">
            <a:avLst/>
          </a:prstGeom>
          <a:noFill/>
        </p:spPr>
        <p:txBody>
          <a:bodyPr wrap="square" rtlCol="0">
            <a:normAutofit/>
          </a:bodyPr>
          <a:lstStyle/>
          <a:p>
            <a:pPr marL="0" algn="l">
              <a:buNone/>
            </a:pPr>
            <a:r>
              <a:rPr sz="1800" b="1">
                <a:solidFill>
                  <a:srgbClr val="105237"/>
                </a:solidFill>
                <a:effectLst/>
                <a:latin typeface="Avenir Next LT Pro" panose="020B0504020202020204" pitchFamily="34" charset="0"/>
              </a:rPr>
              <a:t>Salvation Is God’s Work</a:t>
            </a:r>
            <a:r>
              <a:rPr>
                <a:effectLst/>
              </a:rPr>
              <a:t> </a:t>
            </a:r>
          </a:p>
          <a:p>
            <a:pPr marL="0" algn="l">
              <a:spcBef>
                <a:spcPts val="1350"/>
              </a:spcBef>
              <a:buNone/>
            </a:pPr>
            <a:r>
              <a:rPr sz="1425" b="0">
                <a:solidFill>
                  <a:srgbClr val="105237"/>
                </a:solidFill>
                <a:effectLst/>
                <a:latin typeface="Avenir Next LT Pro" panose="020B0504020202020204" pitchFamily="34" charset="0"/>
              </a:rPr>
              <a:t>It reminds the church that redemption begins and ends with God, not human effort. </a:t>
            </a:r>
            <a:endParaRPr lang="en-US"/>
          </a:p>
        </p:txBody>
      </p:sp>
      <p:sp>
        <p:nvSpPr>
          <p:cNvPr id="8" name="TextBox 7">
            <a:extLst>
              <a:ext uri="{FF2B5EF4-FFF2-40B4-BE49-F238E27FC236}">
                <a16:creationId xmlns:a16="http://schemas.microsoft.com/office/drawing/2014/main" id="{17BD8411-A407-46CB-B63E-A313E684E859}"/>
              </a:ext>
            </a:extLst>
          </p:cNvPr>
          <p:cNvSpPr txBox="1"/>
          <p:nvPr/>
        </p:nvSpPr>
        <p:spPr>
          <a:xfrm>
            <a:off x="6353175" y="3570982"/>
            <a:ext cx="2524125" cy="1205656"/>
          </a:xfrm>
          <a:prstGeom prst="rect">
            <a:avLst/>
          </a:prstGeom>
          <a:noFill/>
        </p:spPr>
        <p:txBody>
          <a:bodyPr wrap="square" rtlCol="0">
            <a:normAutofit/>
          </a:bodyPr>
          <a:lstStyle/>
          <a:p>
            <a:pPr marL="0" algn="l">
              <a:buNone/>
            </a:pPr>
            <a:r>
              <a:rPr sz="1800" b="1">
                <a:solidFill>
                  <a:srgbClr val="105237"/>
                </a:solidFill>
                <a:effectLst/>
                <a:latin typeface="Avenir Next LT Pro" panose="020B0504020202020204" pitchFamily="34" charset="0"/>
              </a:rPr>
              <a:t>Teaching &amp; Worship</a:t>
            </a:r>
            <a:r>
              <a:rPr>
                <a:effectLst/>
              </a:rPr>
              <a:t> </a:t>
            </a:r>
          </a:p>
          <a:p>
            <a:pPr marL="0" algn="l">
              <a:spcBef>
                <a:spcPts val="1350"/>
              </a:spcBef>
              <a:buNone/>
            </a:pPr>
            <a:r>
              <a:rPr sz="1425" b="0">
                <a:solidFill>
                  <a:srgbClr val="105237"/>
                </a:solidFill>
                <a:effectLst/>
                <a:latin typeface="Avenir Next LT Pro" panose="020B0504020202020204" pitchFamily="34" charset="0"/>
              </a:rPr>
              <a:t>As doctrine in song, it forms belief and unites voices in praise across generations. </a:t>
            </a:r>
            <a:endParaRPr lang="en-US"/>
          </a:p>
        </p:txBody>
      </p:sp>
      <p:sp>
        <p:nvSpPr>
          <p:cNvPr id="9" name="TextBox 8">
            <a:extLst>
              <a:ext uri="{FF2B5EF4-FFF2-40B4-BE49-F238E27FC236}">
                <a16:creationId xmlns:a16="http://schemas.microsoft.com/office/drawing/2014/main" id="{CDEF84FB-1FA9-455C-A57D-FAFC2E54E8D7}"/>
              </a:ext>
            </a:extLst>
          </p:cNvPr>
          <p:cNvSpPr txBox="1"/>
          <p:nvPr/>
        </p:nvSpPr>
        <p:spPr>
          <a:xfrm>
            <a:off x="9163050" y="3570982"/>
            <a:ext cx="2524125" cy="1205656"/>
          </a:xfrm>
          <a:prstGeom prst="rect">
            <a:avLst/>
          </a:prstGeom>
          <a:noFill/>
        </p:spPr>
        <p:txBody>
          <a:bodyPr wrap="square" rtlCol="0">
            <a:normAutofit/>
          </a:bodyPr>
          <a:lstStyle/>
          <a:p>
            <a:pPr marL="0" algn="l">
              <a:buNone/>
            </a:pPr>
            <a:r>
              <a:rPr sz="1800" b="1">
                <a:solidFill>
                  <a:srgbClr val="105237"/>
                </a:solidFill>
                <a:effectLst/>
                <a:latin typeface="Avenir Next LT Pro" panose="020B0504020202020204" pitchFamily="34" charset="0"/>
              </a:rPr>
              <a:t>Comfort &amp; Assurance</a:t>
            </a:r>
            <a:r>
              <a:rPr>
                <a:effectLst/>
              </a:rPr>
              <a:t> </a:t>
            </a:r>
          </a:p>
          <a:p>
            <a:pPr marL="0" algn="l">
              <a:spcBef>
                <a:spcPts val="1350"/>
              </a:spcBef>
              <a:buNone/>
            </a:pPr>
            <a:r>
              <a:rPr sz="1425" b="0">
                <a:solidFill>
                  <a:srgbClr val="105237"/>
                </a:solidFill>
                <a:effectLst/>
                <a:latin typeface="Avenir Next LT Pro" panose="020B0504020202020204" pitchFamily="34" charset="0"/>
              </a:rPr>
              <a:t>In joy or sorrow, it offers hope—calling believers to grateful, trust-filled lives. </a:t>
            </a:r>
            <a:endParaRPr lang="en-US"/>
          </a:p>
        </p:txBody>
      </p:sp>
    </p:spTree>
    <p:extLst>
      <p:ext uri="{BB962C8B-B14F-4D97-AF65-F5344CB8AC3E}">
        <p14:creationId xmlns:p14="http://schemas.microsoft.com/office/powerpoint/2010/main" val="380679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5BF878F-5E9A-4C48-9EE0-850AEA8CA02D}"/>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B5137873-5A34-1CF1-A8AF-C5B3A509B8D3}"/>
              </a:ext>
            </a:extLst>
          </p:cNvPr>
          <p:cNvSpPr>
            <a:spLocks noGrp="1"/>
          </p:cNvSpPr>
          <p:nvPr>
            <p:ph sz="quarter" idx="16"/>
          </p:nvPr>
        </p:nvSpPr>
        <p:spPr>
          <a:xfrm>
            <a:off x="828675" y="3933825"/>
            <a:ext cx="10534650" cy="2095500"/>
          </a:xfrm>
        </p:spPr>
        <p:txBody>
          <a:bodyPr/>
          <a:lstStyle/>
          <a:p>
            <a:pPr marL="0" marR="0" algn="l" fontAlgn="b">
              <a:buNone/>
            </a:pPr>
            <a:r>
              <a:rPr sz="6750">
                <a:solidFill>
                  <a:srgbClr val="DEB4FC"/>
                </a:solidFill>
                <a:effectLst/>
                <a:latin typeface="Avenir Next LT Pro" panose="020B0504020202020204" pitchFamily="34" charset="0"/>
              </a:rPr>
              <a:t>Amazing Grace Teaching Guide</a:t>
            </a:r>
            <a:r>
              <a:rPr>
                <a:effectLst/>
              </a:rPr>
              <a:t> </a:t>
            </a:r>
            <a:endParaRPr lang="en-US"/>
          </a:p>
        </p:txBody>
      </p:sp>
    </p:spTree>
    <p:extLst>
      <p:ext uri="{BB962C8B-B14F-4D97-AF65-F5344CB8AC3E}">
        <p14:creationId xmlns:p14="http://schemas.microsoft.com/office/powerpoint/2010/main" val="199903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6C2739-86AF-4ECA-A122-AEFAD74A2262}"/>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Fatima, Portugal: A beautiful interior of a catholic church with people">
            <a:extLst>
              <a:ext uri="{FF2B5EF4-FFF2-40B4-BE49-F238E27FC236}">
                <a16:creationId xmlns:a16="http://schemas.microsoft.com/office/drawing/2014/main" id="{87CB0C6C-2D65-47C7-ACD8-4916533047EF}"/>
              </a:ext>
            </a:extLst>
          </p:cNvPr>
          <p:cNvPicPr>
            <a:picLocks noGrp="1" noChangeAspect="1"/>
          </p:cNvPicPr>
          <p:nvPr>
            <p:ph sz="quarter" idx="16"/>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E56F3D2E-CC73-4465-989B-3698EB50E000}"/>
              </a:ext>
            </a:extLst>
          </p:cNvPr>
          <p:cNvSpPr txBox="1"/>
          <p:nvPr/>
        </p:nvSpPr>
        <p:spPr>
          <a:xfrm>
            <a:off x="7200900" y="581025"/>
            <a:ext cx="4391025" cy="150867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Amazing Grace: Meaning &amp; Theology</a:t>
            </a:r>
            <a:r>
              <a:rPr>
                <a:effectLst/>
              </a:rPr>
              <a:t> </a:t>
            </a:r>
            <a:endParaRPr lang="en-US"/>
          </a:p>
        </p:txBody>
      </p:sp>
      <p:sp>
        <p:nvSpPr>
          <p:cNvPr id="8" name="TextBox 7">
            <a:extLst>
              <a:ext uri="{FF2B5EF4-FFF2-40B4-BE49-F238E27FC236}">
                <a16:creationId xmlns:a16="http://schemas.microsoft.com/office/drawing/2014/main" id="{33C9CCA8-0295-4035-8AD3-AD7E91AA06D7}"/>
              </a:ext>
            </a:extLst>
          </p:cNvPr>
          <p:cNvSpPr txBox="1"/>
          <p:nvPr/>
        </p:nvSpPr>
        <p:spPr>
          <a:xfrm>
            <a:off x="7200900" y="2356395"/>
            <a:ext cx="4391025" cy="214312"/>
          </a:xfrm>
          <a:prstGeom prst="rect">
            <a:avLst/>
          </a:prstGeom>
          <a:noFill/>
        </p:spPr>
        <p:txBody>
          <a:bodyPr wrap="square" rtlCol="0">
            <a:normAutofit/>
          </a:bodyPr>
          <a:lstStyle/>
          <a:p>
            <a:pPr marL="0" algn="l">
              <a:buNone/>
            </a:pPr>
            <a:r>
              <a:rPr sz="1350" b="0">
                <a:solidFill>
                  <a:srgbClr val="5793D0"/>
                </a:solidFill>
                <a:effectLst/>
                <a:latin typeface="Avenir Next LT Pro" panose="020B0504020202020204" pitchFamily="34" charset="0"/>
              </a:rPr>
              <a:t>“Salvation is an undeserved gift from God.”</a:t>
            </a:r>
            <a:r>
              <a:rPr>
                <a:effectLst/>
              </a:rPr>
              <a:t> </a:t>
            </a:r>
            <a:endParaRPr lang="en-US"/>
          </a:p>
        </p:txBody>
      </p:sp>
      <p:sp>
        <p:nvSpPr>
          <p:cNvPr id="9" name="TextBox 8">
            <a:extLst>
              <a:ext uri="{FF2B5EF4-FFF2-40B4-BE49-F238E27FC236}">
                <a16:creationId xmlns:a16="http://schemas.microsoft.com/office/drawing/2014/main" id="{AD2CFA10-E929-43F0-8A26-4D3E14838BC2}"/>
              </a:ext>
            </a:extLst>
          </p:cNvPr>
          <p:cNvSpPr txBox="1"/>
          <p:nvPr/>
        </p:nvSpPr>
        <p:spPr>
          <a:xfrm>
            <a:off x="7200900" y="2723108"/>
            <a:ext cx="4391025" cy="971996"/>
          </a:xfrm>
          <a:prstGeom prst="rect">
            <a:avLst/>
          </a:prstGeom>
          <a:noFill/>
        </p:spPr>
        <p:txBody>
          <a:bodyPr wrap="square" rtlCol="0">
            <a:normAutofit/>
          </a:bodyPr>
          <a:lstStyle/>
          <a:p>
            <a:pPr marL="0" algn="l">
              <a:spcBef>
                <a:spcPts val="1200"/>
              </a:spcBef>
              <a:buNone/>
            </a:pPr>
            <a:r>
              <a:rPr sz="1425" b="1">
                <a:solidFill>
                  <a:srgbClr val="105237"/>
                </a:solidFill>
                <a:effectLst/>
                <a:latin typeface="Avenir Next LT Pro" panose="020B0504020202020204" pitchFamily="34" charset="0"/>
              </a:rPr>
              <a:t>Meaning</a:t>
            </a:r>
            <a:r>
              <a:rPr>
                <a:effectLst/>
              </a:rPr>
              <a:t> </a:t>
            </a:r>
          </a:p>
          <a:p>
            <a:pPr marL="0" algn="l">
              <a:spcBef>
                <a:spcPts val="600"/>
              </a:spcBef>
              <a:buNone/>
            </a:pPr>
            <a:r>
              <a:rPr sz="1425" b="0">
                <a:solidFill>
                  <a:srgbClr val="105237"/>
                </a:solidFill>
                <a:effectLst/>
                <a:latin typeface="Avenir Next LT Pro" panose="020B0504020202020204" pitchFamily="34" charset="0"/>
              </a:rPr>
              <a:t>A simple confession that God seeks the lost, opens blind eyes, and moves worshipers toward humility, gratitude, and praise.</a:t>
            </a:r>
            <a:r>
              <a:rPr>
                <a:effectLst/>
              </a:rPr>
              <a:t> </a:t>
            </a:r>
            <a:endParaRPr lang="en-US"/>
          </a:p>
        </p:txBody>
      </p:sp>
      <p:sp>
        <p:nvSpPr>
          <p:cNvPr id="10" name="TextBox 9">
            <a:extLst>
              <a:ext uri="{FF2B5EF4-FFF2-40B4-BE49-F238E27FC236}">
                <a16:creationId xmlns:a16="http://schemas.microsoft.com/office/drawing/2014/main" id="{B2534936-7267-42E7-9000-A566EFFE9A69}"/>
              </a:ext>
            </a:extLst>
          </p:cNvPr>
          <p:cNvSpPr txBox="1"/>
          <p:nvPr/>
        </p:nvSpPr>
        <p:spPr>
          <a:xfrm>
            <a:off x="7200900" y="3828454"/>
            <a:ext cx="4391025" cy="1198215"/>
          </a:xfrm>
          <a:prstGeom prst="rect">
            <a:avLst/>
          </a:prstGeom>
          <a:noFill/>
        </p:spPr>
        <p:txBody>
          <a:bodyPr wrap="square" rtlCol="0">
            <a:normAutofit/>
          </a:bodyPr>
          <a:lstStyle/>
          <a:p>
            <a:pPr marL="0" algn="l">
              <a:spcBef>
                <a:spcPts val="1050"/>
              </a:spcBef>
              <a:buNone/>
            </a:pPr>
            <a:r>
              <a:rPr sz="1425" b="1">
                <a:solidFill>
                  <a:srgbClr val="105237"/>
                </a:solidFill>
                <a:effectLst/>
                <a:latin typeface="Avenir Next LT Pro" panose="020B0504020202020204" pitchFamily="34" charset="0"/>
              </a:rPr>
              <a:t>History</a:t>
            </a:r>
            <a:r>
              <a:rPr>
                <a:effectLst/>
              </a:rPr>
              <a:t> </a:t>
            </a:r>
          </a:p>
          <a:p>
            <a:pPr marL="0" algn="l">
              <a:spcBef>
                <a:spcPts val="600"/>
              </a:spcBef>
              <a:buNone/>
            </a:pPr>
            <a:r>
              <a:rPr sz="1425" b="0">
                <a:solidFill>
                  <a:srgbClr val="105237"/>
                </a:solidFill>
                <a:effectLst/>
                <a:latin typeface="Avenir Next LT Pro" panose="020B0504020202020204" pitchFamily="34" charset="0"/>
              </a:rPr>
              <a:t>Sung across revivals and liturgies—from baptisms to funerals—its accessible language has served generations in public worship and private devotion.</a:t>
            </a:r>
            <a:r>
              <a:rPr>
                <a:effectLst/>
              </a:rPr>
              <a:t> </a:t>
            </a:r>
            <a:endParaRPr lang="en-US"/>
          </a:p>
        </p:txBody>
      </p:sp>
      <p:sp>
        <p:nvSpPr>
          <p:cNvPr id="11" name="TextBox 10">
            <a:extLst>
              <a:ext uri="{FF2B5EF4-FFF2-40B4-BE49-F238E27FC236}">
                <a16:creationId xmlns:a16="http://schemas.microsoft.com/office/drawing/2014/main" id="{87A91EF9-FD78-4554-9B6B-C7061515916C}"/>
              </a:ext>
            </a:extLst>
          </p:cNvPr>
          <p:cNvSpPr txBox="1"/>
          <p:nvPr/>
        </p:nvSpPr>
        <p:spPr>
          <a:xfrm>
            <a:off x="7200900" y="5160019"/>
            <a:ext cx="4391025" cy="1198215"/>
          </a:xfrm>
          <a:prstGeom prst="rect">
            <a:avLst/>
          </a:prstGeom>
          <a:noFill/>
        </p:spPr>
        <p:txBody>
          <a:bodyPr wrap="square" rtlCol="0">
            <a:normAutofit/>
          </a:bodyPr>
          <a:lstStyle/>
          <a:p>
            <a:pPr marL="0" algn="l">
              <a:spcBef>
                <a:spcPts val="1050"/>
              </a:spcBef>
              <a:buNone/>
            </a:pPr>
            <a:r>
              <a:rPr sz="1425" b="1">
                <a:solidFill>
                  <a:srgbClr val="105237"/>
                </a:solidFill>
                <a:effectLst/>
                <a:latin typeface="Avenir Next LT Pro" panose="020B0504020202020204" pitchFamily="34" charset="0"/>
              </a:rPr>
              <a:t>Theology</a:t>
            </a:r>
            <a:r>
              <a:rPr>
                <a:effectLst/>
              </a:rPr>
              <a:t> </a:t>
            </a:r>
          </a:p>
          <a:p>
            <a:pPr marL="0" algn="l">
              <a:spcBef>
                <a:spcPts val="600"/>
              </a:spcBef>
              <a:buNone/>
            </a:pPr>
            <a:r>
              <a:rPr sz="1425" b="0">
                <a:solidFill>
                  <a:srgbClr val="105237"/>
                </a:solidFill>
                <a:effectLst/>
                <a:latin typeface="Avenir Next LT Pro" panose="020B0504020202020204" pitchFamily="34" charset="0"/>
              </a:rPr>
              <a:t>Catechetical and experiential: sola gratia, repentance, sanctification, and perseverance—testimony to God’s mercy and confession of who we were apart from it.</a:t>
            </a:r>
            <a:r>
              <a:rPr>
                <a:effectLst/>
              </a:rPr>
              <a:t> </a:t>
            </a:r>
            <a:endParaRPr lang="en-US"/>
          </a:p>
        </p:txBody>
      </p:sp>
    </p:spTree>
    <p:extLst>
      <p:ext uri="{BB962C8B-B14F-4D97-AF65-F5344CB8AC3E}">
        <p14:creationId xmlns:p14="http://schemas.microsoft.com/office/powerpoint/2010/main" val="1664284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F8625E0-3DF9-4DF0-BC08-FC37A3E1F73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Candles burning in a church background">
            <a:extLst>
              <a:ext uri="{FF2B5EF4-FFF2-40B4-BE49-F238E27FC236}">
                <a16:creationId xmlns:a16="http://schemas.microsoft.com/office/drawing/2014/main" id="{22DDEDC8-8BED-4E31-A74A-3D04660F4E68}"/>
              </a:ext>
            </a:extLst>
          </p:cNvPr>
          <p:cNvPicPr>
            <a:picLocks noGrp="1" noChangeAspect="1"/>
          </p:cNvPicPr>
          <p:nvPr>
            <p:ph sz="quarter" idx="16"/>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035F0051-5A7E-4480-9C88-8E5B37FCA9E6}"/>
              </a:ext>
            </a:extLst>
          </p:cNvPr>
          <p:cNvSpPr txBox="1"/>
          <p:nvPr/>
        </p:nvSpPr>
        <p:spPr>
          <a:xfrm>
            <a:off x="619125" y="581025"/>
            <a:ext cx="4391025" cy="100578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Why Amazing Grace Matters </a:t>
            </a:r>
            <a:endParaRPr lang="en-US"/>
          </a:p>
        </p:txBody>
      </p:sp>
      <p:sp>
        <p:nvSpPr>
          <p:cNvPr id="8" name="TextBox 7">
            <a:extLst>
              <a:ext uri="{FF2B5EF4-FFF2-40B4-BE49-F238E27FC236}">
                <a16:creationId xmlns:a16="http://schemas.microsoft.com/office/drawing/2014/main" id="{BAB954E6-4387-4880-9D9C-E0F5CF77615B}"/>
              </a:ext>
            </a:extLst>
          </p:cNvPr>
          <p:cNvSpPr txBox="1"/>
          <p:nvPr/>
        </p:nvSpPr>
        <p:spPr>
          <a:xfrm>
            <a:off x="619125" y="1910655"/>
            <a:ext cx="4391025" cy="228600"/>
          </a:xfrm>
          <a:prstGeom prst="rect">
            <a:avLst/>
          </a:prstGeom>
          <a:noFill/>
        </p:spPr>
        <p:txBody>
          <a:bodyPr wrap="square" rtlCol="0">
            <a:normAutofit/>
          </a:bodyPr>
          <a:lstStyle/>
          <a:p>
            <a:pPr marL="0" algn="l">
              <a:buNone/>
            </a:pPr>
            <a:r>
              <a:rPr sz="1500" b="1">
                <a:solidFill>
                  <a:srgbClr val="105237"/>
                </a:solidFill>
                <a:effectLst/>
                <a:latin typeface="Avenir Next LT Pro" panose="020B0504020202020204" pitchFamily="34" charset="0"/>
              </a:rPr>
              <a:t>Re-centers worship on God </a:t>
            </a:r>
            <a:endParaRPr lang="en-US"/>
          </a:p>
        </p:txBody>
      </p:sp>
      <p:sp>
        <p:nvSpPr>
          <p:cNvPr id="9" name="TextBox 8">
            <a:extLst>
              <a:ext uri="{FF2B5EF4-FFF2-40B4-BE49-F238E27FC236}">
                <a16:creationId xmlns:a16="http://schemas.microsoft.com/office/drawing/2014/main" id="{41A9F88A-6EED-4830-BE10-0DB3232B9F10}"/>
              </a:ext>
            </a:extLst>
          </p:cNvPr>
          <p:cNvSpPr txBox="1"/>
          <p:nvPr/>
        </p:nvSpPr>
        <p:spPr>
          <a:xfrm>
            <a:off x="619125" y="2234505"/>
            <a:ext cx="4391025" cy="714375"/>
          </a:xfrm>
          <a:prstGeom prst="rect">
            <a:avLst/>
          </a:prstGeom>
          <a:noFill/>
        </p:spPr>
        <p:txBody>
          <a:bodyPr wrap="square" rtlCol="0">
            <a:normAutofit/>
          </a:bodyPr>
          <a:lstStyle/>
          <a:p>
            <a:pPr marL="0" marR="0" algn="l">
              <a:spcBef>
                <a:spcPts val="750"/>
              </a:spcBef>
              <a:buNone/>
            </a:pPr>
            <a:r>
              <a:rPr sz="1500" b="0">
                <a:solidFill>
                  <a:srgbClr val="105237"/>
                </a:solidFill>
                <a:effectLst/>
                <a:latin typeface="Avenir Next LT Pro" panose="020B0504020202020204" pitchFamily="34" charset="0"/>
              </a:rPr>
              <a:t>It shifts attention from religious performance to divine mercy, anchoring praise in what God has done for sinners who cannot save themselves. </a:t>
            </a:r>
            <a:endParaRPr lang="en-US"/>
          </a:p>
        </p:txBody>
      </p:sp>
      <p:sp>
        <p:nvSpPr>
          <p:cNvPr id="10" name="TextBox 9">
            <a:extLst>
              <a:ext uri="{FF2B5EF4-FFF2-40B4-BE49-F238E27FC236}">
                <a16:creationId xmlns:a16="http://schemas.microsoft.com/office/drawing/2014/main" id="{E8CA12F4-E5CF-47DD-94EA-5C74E0437CF3}"/>
              </a:ext>
            </a:extLst>
          </p:cNvPr>
          <p:cNvSpPr txBox="1"/>
          <p:nvPr/>
        </p:nvSpPr>
        <p:spPr>
          <a:xfrm>
            <a:off x="619125" y="3082230"/>
            <a:ext cx="4391025" cy="228600"/>
          </a:xfrm>
          <a:prstGeom prst="rect">
            <a:avLst/>
          </a:prstGeom>
          <a:noFill/>
        </p:spPr>
        <p:txBody>
          <a:bodyPr wrap="square" rtlCol="0">
            <a:normAutofit/>
          </a:bodyPr>
          <a:lstStyle/>
          <a:p>
            <a:pPr marL="0" marR="0" algn="l">
              <a:spcBef>
                <a:spcPts val="1050"/>
              </a:spcBef>
              <a:buNone/>
            </a:pPr>
            <a:r>
              <a:rPr sz="1500" b="1">
                <a:solidFill>
                  <a:srgbClr val="105237"/>
                </a:solidFill>
                <a:effectLst/>
                <a:latin typeface="Avenir Next LT Pro" panose="020B0504020202020204" pitchFamily="34" charset="0"/>
              </a:rPr>
              <a:t>Pastoral language for the heart </a:t>
            </a:r>
            <a:endParaRPr lang="en-US"/>
          </a:p>
        </p:txBody>
      </p:sp>
      <p:sp>
        <p:nvSpPr>
          <p:cNvPr id="11" name="TextBox 10">
            <a:extLst>
              <a:ext uri="{FF2B5EF4-FFF2-40B4-BE49-F238E27FC236}">
                <a16:creationId xmlns:a16="http://schemas.microsoft.com/office/drawing/2014/main" id="{4B6F2C8B-CCEF-4C1C-AF66-65C7CE99202B}"/>
              </a:ext>
            </a:extLst>
          </p:cNvPr>
          <p:cNvSpPr txBox="1"/>
          <p:nvPr/>
        </p:nvSpPr>
        <p:spPr>
          <a:xfrm>
            <a:off x="619125" y="3406080"/>
            <a:ext cx="4391025" cy="714375"/>
          </a:xfrm>
          <a:prstGeom prst="rect">
            <a:avLst/>
          </a:prstGeom>
          <a:noFill/>
        </p:spPr>
        <p:txBody>
          <a:bodyPr wrap="square" rtlCol="0">
            <a:normAutofit/>
          </a:bodyPr>
          <a:lstStyle/>
          <a:p>
            <a:pPr marL="0" marR="0" algn="l">
              <a:spcBef>
                <a:spcPts val="750"/>
              </a:spcBef>
              <a:buNone/>
            </a:pPr>
            <a:r>
              <a:rPr sz="1500" b="0">
                <a:solidFill>
                  <a:srgbClr val="105237"/>
                </a:solidFill>
                <a:effectLst/>
                <a:latin typeface="Avenir Next LT Pro" panose="020B0504020202020204" pitchFamily="34" charset="0"/>
              </a:rPr>
              <a:t>The “lost” to “found” confession gives words for repentance and assurance—especially in grief, renewal, and moments of reflection. </a:t>
            </a:r>
            <a:endParaRPr lang="en-US"/>
          </a:p>
        </p:txBody>
      </p:sp>
      <p:sp>
        <p:nvSpPr>
          <p:cNvPr id="12" name="TextBox 11">
            <a:extLst>
              <a:ext uri="{FF2B5EF4-FFF2-40B4-BE49-F238E27FC236}">
                <a16:creationId xmlns:a16="http://schemas.microsoft.com/office/drawing/2014/main" id="{EE306BD6-8E30-427E-A93A-7E7781107D4F}"/>
              </a:ext>
            </a:extLst>
          </p:cNvPr>
          <p:cNvSpPr txBox="1"/>
          <p:nvPr/>
        </p:nvSpPr>
        <p:spPr>
          <a:xfrm>
            <a:off x="619125" y="4253805"/>
            <a:ext cx="4391025" cy="228600"/>
          </a:xfrm>
          <a:prstGeom prst="rect">
            <a:avLst/>
          </a:prstGeom>
          <a:noFill/>
        </p:spPr>
        <p:txBody>
          <a:bodyPr wrap="square" rtlCol="0">
            <a:normAutofit/>
          </a:bodyPr>
          <a:lstStyle/>
          <a:p>
            <a:pPr marL="0" marR="0" algn="l">
              <a:spcBef>
                <a:spcPts val="1050"/>
              </a:spcBef>
              <a:buNone/>
            </a:pPr>
            <a:r>
              <a:rPr sz="1500" b="1">
                <a:solidFill>
                  <a:srgbClr val="105237"/>
                </a:solidFill>
                <a:effectLst/>
                <a:latin typeface="Avenir Next LT Pro" panose="020B0504020202020204" pitchFamily="34" charset="0"/>
              </a:rPr>
              <a:t>Unites and strengthens the church </a:t>
            </a:r>
            <a:endParaRPr lang="en-US"/>
          </a:p>
        </p:txBody>
      </p:sp>
      <p:sp>
        <p:nvSpPr>
          <p:cNvPr id="13" name="TextBox 12">
            <a:extLst>
              <a:ext uri="{FF2B5EF4-FFF2-40B4-BE49-F238E27FC236}">
                <a16:creationId xmlns:a16="http://schemas.microsoft.com/office/drawing/2014/main" id="{2E76619D-D8A6-4AF1-81B0-9CB272A20665}"/>
              </a:ext>
            </a:extLst>
          </p:cNvPr>
          <p:cNvSpPr txBox="1"/>
          <p:nvPr/>
        </p:nvSpPr>
        <p:spPr>
          <a:xfrm>
            <a:off x="619125" y="4577655"/>
            <a:ext cx="4391025" cy="714375"/>
          </a:xfrm>
          <a:prstGeom prst="rect">
            <a:avLst/>
          </a:prstGeom>
          <a:noFill/>
        </p:spPr>
        <p:txBody>
          <a:bodyPr wrap="square" rtlCol="0">
            <a:normAutofit/>
          </a:bodyPr>
          <a:lstStyle/>
          <a:p>
            <a:pPr marL="0" marR="0" algn="l">
              <a:spcBef>
                <a:spcPts val="750"/>
              </a:spcBef>
              <a:buNone/>
            </a:pPr>
            <a:r>
              <a:rPr sz="1500" b="0">
                <a:solidFill>
                  <a:srgbClr val="105237"/>
                </a:solidFill>
                <a:effectLst/>
                <a:latin typeface="Avenir Next LT Pro" panose="020B0504020202020204" pitchFamily="34" charset="0"/>
              </a:rPr>
              <a:t>Familiarity supports confident congregational singing and communal faith, while “grace will lead us home” nurtures hope and perseverance. </a:t>
            </a:r>
            <a:endParaRPr lang="en-US"/>
          </a:p>
        </p:txBody>
      </p:sp>
    </p:spTree>
    <p:extLst>
      <p:ext uri="{BB962C8B-B14F-4D97-AF65-F5344CB8AC3E}">
        <p14:creationId xmlns:p14="http://schemas.microsoft.com/office/powerpoint/2010/main" val="3867057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771F8C9-398F-4476-BED7-F898ADE51BBA}"/>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photo lit kerazine lamp empty retro mug and old open book on the table">
            <a:extLst>
              <a:ext uri="{FF2B5EF4-FFF2-40B4-BE49-F238E27FC236}">
                <a16:creationId xmlns:a16="http://schemas.microsoft.com/office/drawing/2014/main" id="{AE0217B7-CB4C-45A5-8E39-FF23214EE975}"/>
              </a:ext>
            </a:extLst>
          </p:cNvPr>
          <p:cNvPicPr>
            <a:picLocks noGrp="1" noChangeAspect="1"/>
          </p:cNvPicPr>
          <p:nvPr>
            <p:ph sz="quarter" idx="16"/>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3C46A553-8561-4397-ACBD-390B7B2186EB}"/>
              </a:ext>
            </a:extLst>
          </p:cNvPr>
          <p:cNvSpPr txBox="1"/>
          <p:nvPr/>
        </p:nvSpPr>
        <p:spPr>
          <a:xfrm>
            <a:off x="619125" y="581025"/>
            <a:ext cx="4391025" cy="100578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John Newton and Amazing Grace</a:t>
            </a:r>
            <a:r>
              <a:rPr>
                <a:effectLst/>
              </a:rPr>
              <a:t> </a:t>
            </a:r>
            <a:endParaRPr lang="en-US"/>
          </a:p>
        </p:txBody>
      </p:sp>
      <p:sp>
        <p:nvSpPr>
          <p:cNvPr id="8" name="TextBox 7">
            <a:extLst>
              <a:ext uri="{FF2B5EF4-FFF2-40B4-BE49-F238E27FC236}">
                <a16:creationId xmlns:a16="http://schemas.microsoft.com/office/drawing/2014/main" id="{F4A767AF-220E-4289-8107-391DD8C95CF8}"/>
              </a:ext>
            </a:extLst>
          </p:cNvPr>
          <p:cNvSpPr txBox="1"/>
          <p:nvPr/>
        </p:nvSpPr>
        <p:spPr>
          <a:xfrm>
            <a:off x="619125" y="1929705"/>
            <a:ext cx="4391025" cy="217140"/>
          </a:xfrm>
          <a:prstGeom prst="rect">
            <a:avLst/>
          </a:prstGeom>
          <a:noFill/>
        </p:spPr>
        <p:txBody>
          <a:bodyPr wrap="square" rtlCol="0">
            <a:normAutofit/>
          </a:bodyPr>
          <a:lstStyle/>
          <a:p>
            <a:pPr marL="0" algn="l">
              <a:buNone/>
            </a:pPr>
            <a:r>
              <a:rPr sz="1425" b="1">
                <a:solidFill>
                  <a:srgbClr val="105237"/>
                </a:solidFill>
                <a:effectLst/>
                <a:latin typeface="Avenir Next LT Pro" panose="020B0504020202020204" pitchFamily="34" charset="0"/>
              </a:rPr>
              <a:t>From rebellion to awakening</a:t>
            </a:r>
            <a:r>
              <a:rPr>
                <a:effectLst/>
              </a:rPr>
              <a:t> </a:t>
            </a:r>
            <a:endParaRPr lang="en-US"/>
          </a:p>
        </p:txBody>
      </p:sp>
      <p:sp>
        <p:nvSpPr>
          <p:cNvPr id="9" name="TextBox 8">
            <a:extLst>
              <a:ext uri="{FF2B5EF4-FFF2-40B4-BE49-F238E27FC236}">
                <a16:creationId xmlns:a16="http://schemas.microsoft.com/office/drawing/2014/main" id="{890AD1CF-189A-419E-A553-3E2C54F28DAE}"/>
              </a:ext>
            </a:extLst>
          </p:cNvPr>
          <p:cNvSpPr txBox="1"/>
          <p:nvPr/>
        </p:nvSpPr>
        <p:spPr>
          <a:xfrm>
            <a:off x="619125" y="2242095"/>
            <a:ext cx="4391025" cy="1131093"/>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Newton worked in the transatlantic slave trade—later recalling it with deep remorse. In 1748, a violent storm at sea drove him to cry out to God for mercy, beginning a gradual conversion marked by repentance.</a:t>
            </a:r>
            <a:r>
              <a:rPr>
                <a:effectLst/>
              </a:rPr>
              <a:t> </a:t>
            </a:r>
            <a:endParaRPr lang="en-US"/>
          </a:p>
        </p:txBody>
      </p:sp>
      <p:sp>
        <p:nvSpPr>
          <p:cNvPr id="10" name="TextBox 9">
            <a:extLst>
              <a:ext uri="{FF2B5EF4-FFF2-40B4-BE49-F238E27FC236}">
                <a16:creationId xmlns:a16="http://schemas.microsoft.com/office/drawing/2014/main" id="{BB95F909-327F-4D66-82B2-59AAC287CDB9}"/>
              </a:ext>
            </a:extLst>
          </p:cNvPr>
          <p:cNvSpPr txBox="1"/>
          <p:nvPr/>
        </p:nvSpPr>
        <p:spPr>
          <a:xfrm>
            <a:off x="619125" y="3506539"/>
            <a:ext cx="4391025" cy="217140"/>
          </a:xfrm>
          <a:prstGeom prst="rect">
            <a:avLst/>
          </a:prstGeom>
          <a:noFill/>
        </p:spPr>
        <p:txBody>
          <a:bodyPr wrap="square" rtlCol="0">
            <a:normAutofit/>
          </a:bodyPr>
          <a:lstStyle/>
          <a:p>
            <a:pPr marL="0" marR="0" algn="l">
              <a:spcBef>
                <a:spcPts val="1050"/>
              </a:spcBef>
              <a:buNone/>
            </a:pPr>
            <a:r>
              <a:rPr sz="1425" b="1">
                <a:solidFill>
                  <a:srgbClr val="105237"/>
                </a:solidFill>
                <a:effectLst/>
                <a:latin typeface="Avenir Next LT Pro" panose="020B0504020202020204" pitchFamily="34" charset="0"/>
              </a:rPr>
              <a:t>Pastor and hymn writer</a:t>
            </a:r>
            <a:r>
              <a:rPr>
                <a:effectLst/>
              </a:rPr>
              <a:t> </a:t>
            </a:r>
            <a:endParaRPr lang="en-US"/>
          </a:p>
        </p:txBody>
      </p:sp>
      <p:sp>
        <p:nvSpPr>
          <p:cNvPr id="11" name="TextBox 10">
            <a:extLst>
              <a:ext uri="{FF2B5EF4-FFF2-40B4-BE49-F238E27FC236}">
                <a16:creationId xmlns:a16="http://schemas.microsoft.com/office/drawing/2014/main" id="{59568E9D-6185-49F1-A647-CC2A8790ED55}"/>
              </a:ext>
            </a:extLst>
          </p:cNvPr>
          <p:cNvSpPr txBox="1"/>
          <p:nvPr/>
        </p:nvSpPr>
        <p:spPr>
          <a:xfrm>
            <a:off x="619125" y="3818929"/>
            <a:ext cx="4391025" cy="1131093"/>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He left the slave trade, studied theology, and became an Anglican pastor. “Amazing Grace” (1772) was written as a New Year’s Day sermon illustration reflecting on 1 Chronicles 17—grace experienced, not abstract.</a:t>
            </a:r>
            <a:r>
              <a:rPr>
                <a:effectLst/>
              </a:rPr>
              <a:t> </a:t>
            </a:r>
            <a:endParaRPr lang="en-US"/>
          </a:p>
        </p:txBody>
      </p:sp>
      <p:sp>
        <p:nvSpPr>
          <p:cNvPr id="12" name="TextBox 11">
            <a:extLst>
              <a:ext uri="{FF2B5EF4-FFF2-40B4-BE49-F238E27FC236}">
                <a16:creationId xmlns:a16="http://schemas.microsoft.com/office/drawing/2014/main" id="{29779644-DA83-44AD-B5AA-75798972B6FE}"/>
              </a:ext>
            </a:extLst>
          </p:cNvPr>
          <p:cNvSpPr txBox="1"/>
          <p:nvPr/>
        </p:nvSpPr>
        <p:spPr>
          <a:xfrm>
            <a:off x="619125" y="5083373"/>
            <a:ext cx="4391025" cy="217140"/>
          </a:xfrm>
          <a:prstGeom prst="rect">
            <a:avLst/>
          </a:prstGeom>
          <a:noFill/>
        </p:spPr>
        <p:txBody>
          <a:bodyPr wrap="square" rtlCol="0">
            <a:normAutofit/>
          </a:bodyPr>
          <a:lstStyle/>
          <a:p>
            <a:pPr marL="0" marR="0" algn="l">
              <a:spcBef>
                <a:spcPts val="1050"/>
              </a:spcBef>
              <a:buNone/>
            </a:pPr>
            <a:r>
              <a:rPr sz="1425" b="1">
                <a:solidFill>
                  <a:srgbClr val="105237"/>
                </a:solidFill>
                <a:effectLst/>
                <a:latin typeface="Avenir Next LT Pro" panose="020B0504020202020204" pitchFamily="34" charset="0"/>
              </a:rPr>
              <a:t>Legacy and historical impact</a:t>
            </a:r>
            <a:r>
              <a:rPr>
                <a:effectLst/>
              </a:rPr>
              <a:t> </a:t>
            </a:r>
            <a:endParaRPr lang="en-US"/>
          </a:p>
        </p:txBody>
      </p:sp>
      <p:sp>
        <p:nvSpPr>
          <p:cNvPr id="13" name="TextBox 12">
            <a:extLst>
              <a:ext uri="{FF2B5EF4-FFF2-40B4-BE49-F238E27FC236}">
                <a16:creationId xmlns:a16="http://schemas.microsoft.com/office/drawing/2014/main" id="{4DC85C46-679A-474F-B98B-DB20979E87D3}"/>
              </a:ext>
            </a:extLst>
          </p:cNvPr>
          <p:cNvSpPr txBox="1"/>
          <p:nvPr/>
        </p:nvSpPr>
        <p:spPr>
          <a:xfrm>
            <a:off x="619125" y="5395763"/>
            <a:ext cx="4391025" cy="1131093"/>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The hymn spread widely in the 19th century, especially in America, through revivals and congregational singing. Newton’s later support of abolition (including William Wilberforce) echoes the transformation the hymn proclaims.</a:t>
            </a:r>
            <a:r>
              <a:rPr>
                <a:effectLst/>
              </a:rPr>
              <a:t> </a:t>
            </a:r>
            <a:endParaRPr lang="en-US"/>
          </a:p>
        </p:txBody>
      </p:sp>
    </p:spTree>
    <p:extLst>
      <p:ext uri="{BB962C8B-B14F-4D97-AF65-F5344CB8AC3E}">
        <p14:creationId xmlns:p14="http://schemas.microsoft.com/office/powerpoint/2010/main" val="3590360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E8C6051-5617-4D91-9EEF-BF9D38D9EB2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Happy man rise hand Worship God in morning view. Christian spirit prayer praise on good friday background. Male self confidence empowerment on mission arm concept strength wisdom ambitious">
            <a:extLst>
              <a:ext uri="{FF2B5EF4-FFF2-40B4-BE49-F238E27FC236}">
                <a16:creationId xmlns:a16="http://schemas.microsoft.com/office/drawing/2014/main" id="{A1D57065-7EAE-43D5-987D-18686D44C3CA}"/>
              </a:ext>
            </a:extLst>
          </p:cNvPr>
          <p:cNvPicPr>
            <a:picLocks noGrp="1" noChangeAspect="1"/>
          </p:cNvPicPr>
          <p:nvPr>
            <p:ph sz="quarter" idx="16"/>
          </p:nvPr>
        </p:nvPicPr>
        <p:blipFill>
          <a:blip r:embed="rId4"/>
          <a:stretch>
            <a:fillRect/>
          </a:stretch>
        </p:blipFill>
        <p:spPr>
          <a:xfrm>
            <a:off x="8165306" y="9525"/>
            <a:ext cx="4017019" cy="6858000"/>
          </a:xfrm>
          <a:prstGeom prst="rect">
            <a:avLst/>
          </a:prstGeom>
        </p:spPr>
      </p:pic>
      <p:sp>
        <p:nvSpPr>
          <p:cNvPr id="7" name="TextBox 6">
            <a:extLst>
              <a:ext uri="{FF2B5EF4-FFF2-40B4-BE49-F238E27FC236}">
                <a16:creationId xmlns:a16="http://schemas.microsoft.com/office/drawing/2014/main" id="{CBB69508-003D-4CEA-B601-7F210D93AB73}"/>
              </a:ext>
            </a:extLst>
          </p:cNvPr>
          <p:cNvSpPr txBox="1"/>
          <p:nvPr/>
        </p:nvSpPr>
        <p:spPr>
          <a:xfrm>
            <a:off x="619125" y="1038225"/>
            <a:ext cx="6936581" cy="987325"/>
          </a:xfrm>
          <a:prstGeom prst="rect">
            <a:avLst/>
          </a:prstGeom>
          <a:noFill/>
        </p:spPr>
        <p:txBody>
          <a:bodyPr wrap="square" rtlCol="0">
            <a:normAutofit/>
          </a:bodyPr>
          <a:lstStyle/>
          <a:p>
            <a:pPr marL="0" marR="0" algn="l">
              <a:buNone/>
            </a:pPr>
            <a:r>
              <a:rPr sz="3600" b="1">
                <a:solidFill>
                  <a:srgbClr val="105237"/>
                </a:solidFill>
                <a:effectLst/>
                <a:latin typeface="Avenir Next LT Pro" panose="020B0504020202020204" pitchFamily="34" charset="0"/>
              </a:rPr>
              <a:t>Biblical Foundations of Amazing Grace </a:t>
            </a:r>
            <a:endParaRPr lang="en-US"/>
          </a:p>
        </p:txBody>
      </p:sp>
      <p:sp>
        <p:nvSpPr>
          <p:cNvPr id="8" name="TextBox 7">
            <a:extLst>
              <a:ext uri="{FF2B5EF4-FFF2-40B4-BE49-F238E27FC236}">
                <a16:creationId xmlns:a16="http://schemas.microsoft.com/office/drawing/2014/main" id="{356335E4-F71F-4B2B-B2A1-C8BE7C6DAD20}"/>
              </a:ext>
            </a:extLst>
          </p:cNvPr>
          <p:cNvSpPr txBox="1"/>
          <p:nvPr/>
        </p:nvSpPr>
        <p:spPr>
          <a:xfrm>
            <a:off x="619125" y="2047875"/>
            <a:ext cx="6936581" cy="835223"/>
          </a:xfrm>
          <a:prstGeom prst="rect">
            <a:avLst/>
          </a:prstGeom>
          <a:noFill/>
        </p:spPr>
        <p:txBody>
          <a:bodyPr wrap="square" rtlCol="0">
            <a:normAutofit/>
          </a:bodyPr>
          <a:lstStyle/>
          <a:p>
            <a:pPr marL="0" marR="0" algn="l">
              <a:buNone/>
            </a:pPr>
            <a:r>
              <a:rPr sz="1650" b="1">
                <a:solidFill>
                  <a:srgbClr val="105237"/>
                </a:solidFill>
                <a:effectLst/>
                <a:latin typeface="Avenir Next LT Pro" panose="020B0504020202020204" pitchFamily="34" charset="0"/>
              </a:rPr>
              <a:t>Grace initiates salvation </a:t>
            </a:r>
            <a:endParaRPr>
              <a:effectLst/>
            </a:endParaRPr>
          </a:p>
          <a:p>
            <a:pPr marL="0" marR="0" algn="l">
              <a:spcBef>
                <a:spcPts val="600"/>
              </a:spcBef>
              <a:buNone/>
            </a:pPr>
            <a:r>
              <a:rPr sz="1350" b="0">
                <a:solidFill>
                  <a:srgbClr val="105237"/>
                </a:solidFill>
                <a:effectLst/>
                <a:latin typeface="Avenir Next LT Pro" panose="020B0504020202020204" pitchFamily="34" charset="0"/>
              </a:rPr>
              <a:t>Ephesians 2:8–9 anchors the hymn: salvation is by grace through faith, not by works—leaving no room for boasting and highlighting God’s initiative. </a:t>
            </a:r>
            <a:endParaRPr lang="en-US"/>
          </a:p>
        </p:txBody>
      </p:sp>
      <p:sp>
        <p:nvSpPr>
          <p:cNvPr id="9" name="TextBox 8">
            <a:extLst>
              <a:ext uri="{FF2B5EF4-FFF2-40B4-BE49-F238E27FC236}">
                <a16:creationId xmlns:a16="http://schemas.microsoft.com/office/drawing/2014/main" id="{3155EC7A-A684-431B-946C-7DD048A2759B}"/>
              </a:ext>
            </a:extLst>
          </p:cNvPr>
          <p:cNvSpPr txBox="1"/>
          <p:nvPr/>
        </p:nvSpPr>
        <p:spPr>
          <a:xfrm>
            <a:off x="619125" y="3362325"/>
            <a:ext cx="6936581" cy="1083766"/>
          </a:xfrm>
          <a:prstGeom prst="rect">
            <a:avLst/>
          </a:prstGeom>
          <a:noFill/>
        </p:spPr>
        <p:txBody>
          <a:bodyPr wrap="square" rtlCol="0">
            <a:normAutofit/>
          </a:bodyPr>
          <a:lstStyle/>
          <a:p>
            <a:pPr marL="0" marR="0" algn="l">
              <a:buNone/>
            </a:pPr>
            <a:r>
              <a:rPr sz="1650" b="1">
                <a:solidFill>
                  <a:srgbClr val="105237"/>
                </a:solidFill>
                <a:effectLst/>
                <a:latin typeface="Avenir Next LT Pro" panose="020B0504020202020204" pitchFamily="34" charset="0"/>
              </a:rPr>
              <a:t>Lost, found, blind, and seeing </a:t>
            </a:r>
            <a:endParaRPr>
              <a:effectLst/>
            </a:endParaRPr>
          </a:p>
          <a:p>
            <a:pPr marL="0" marR="0" algn="l">
              <a:spcBef>
                <a:spcPts val="600"/>
              </a:spcBef>
              <a:buNone/>
            </a:pPr>
            <a:r>
              <a:rPr sz="1350" b="0">
                <a:solidFill>
                  <a:srgbClr val="105237"/>
                </a:solidFill>
                <a:effectLst/>
                <a:latin typeface="Avenir Next LT Pro" panose="020B0504020202020204" pitchFamily="34" charset="0"/>
              </a:rPr>
              <a:t>Luke 15 echoes the “lost and found” refrain in God’s joy over repentant sinners. John 9 and 2 Corinthians 4:6 frame grace as illumination—God opening eyes and hearts to see. </a:t>
            </a:r>
            <a:endParaRPr lang="en-US"/>
          </a:p>
        </p:txBody>
      </p:sp>
      <p:sp>
        <p:nvSpPr>
          <p:cNvPr id="10" name="TextBox 9">
            <a:extLst>
              <a:ext uri="{FF2B5EF4-FFF2-40B4-BE49-F238E27FC236}">
                <a16:creationId xmlns:a16="http://schemas.microsoft.com/office/drawing/2014/main" id="{5E6040DD-1CE1-4825-AE3E-F4B92F5E7F80}"/>
              </a:ext>
            </a:extLst>
          </p:cNvPr>
          <p:cNvSpPr txBox="1"/>
          <p:nvPr/>
        </p:nvSpPr>
        <p:spPr>
          <a:xfrm>
            <a:off x="619125" y="4867275"/>
            <a:ext cx="6936581" cy="1083766"/>
          </a:xfrm>
          <a:prstGeom prst="rect">
            <a:avLst/>
          </a:prstGeom>
          <a:noFill/>
        </p:spPr>
        <p:txBody>
          <a:bodyPr wrap="square" rtlCol="0">
            <a:normAutofit/>
          </a:bodyPr>
          <a:lstStyle/>
          <a:p>
            <a:pPr marL="0" marR="0" algn="l">
              <a:buNone/>
            </a:pPr>
            <a:r>
              <a:rPr sz="1650" b="1">
                <a:solidFill>
                  <a:srgbClr val="105237"/>
                </a:solidFill>
                <a:effectLst/>
                <a:latin typeface="Avenir Next LT Pro" panose="020B0504020202020204" pitchFamily="34" charset="0"/>
              </a:rPr>
              <a:t>Grace trains and completes the work </a:t>
            </a:r>
            <a:endParaRPr>
              <a:effectLst/>
            </a:endParaRPr>
          </a:p>
          <a:p>
            <a:pPr marL="0" marR="0" algn="l">
              <a:spcBef>
                <a:spcPts val="600"/>
              </a:spcBef>
              <a:buNone/>
            </a:pPr>
            <a:r>
              <a:rPr sz="1350" b="0">
                <a:solidFill>
                  <a:srgbClr val="105237"/>
                </a:solidFill>
                <a:effectLst/>
                <a:latin typeface="Avenir Next LT Pro" panose="020B0504020202020204" pitchFamily="34" charset="0"/>
              </a:rPr>
              <a:t>Titus 2:11–12 portrays grace as both saving and instructive, shaping godly lives over time. Philippians 1:6 and Romans 8:30 secure future hope: God finishes what He begins. </a:t>
            </a:r>
            <a:endParaRPr lang="en-US"/>
          </a:p>
        </p:txBody>
      </p:sp>
      <p:sp>
        <p:nvSpPr>
          <p:cNvPr id="11" name="TextBox 10">
            <a:extLst>
              <a:ext uri="{FF2B5EF4-FFF2-40B4-BE49-F238E27FC236}">
                <a16:creationId xmlns:a16="http://schemas.microsoft.com/office/drawing/2014/main" id="{3EEFDCBF-6F08-49F5-B074-45B66E89B430}"/>
              </a:ext>
            </a:extLst>
          </p:cNvPr>
          <p:cNvSpPr txBox="1"/>
          <p:nvPr/>
        </p:nvSpPr>
        <p:spPr>
          <a:xfrm>
            <a:off x="619125" y="6562725"/>
            <a:ext cx="6936581" cy="745628"/>
          </a:xfrm>
          <a:prstGeom prst="rect">
            <a:avLst/>
          </a:prstGeom>
          <a:noFill/>
        </p:spPr>
        <p:txBody>
          <a:bodyPr wrap="square" rtlCol="0">
            <a:normAutofit/>
          </a:bodyPr>
          <a:lstStyle/>
          <a:p>
            <a:pPr marL="0" marR="0" algn="l">
              <a:buNone/>
            </a:pPr>
            <a:r>
              <a:rPr sz="1350" b="0">
                <a:solidFill>
                  <a:srgbClr val="105237"/>
                </a:solidFill>
                <a:effectLst/>
                <a:latin typeface="Avenir Next LT Pro" panose="020B0504020202020204" pitchFamily="34" charset="0"/>
              </a:rPr>
              <a:t>Woven together, these passages make “Amazing Grace” a sung summary of the biblical doctrine of salvation—rendering Scripture memorable and accessible through worship. </a:t>
            </a:r>
            <a:endParaRPr lang="en-US"/>
          </a:p>
        </p:txBody>
      </p:sp>
    </p:spTree>
    <p:extLst>
      <p:ext uri="{BB962C8B-B14F-4D97-AF65-F5344CB8AC3E}">
        <p14:creationId xmlns:p14="http://schemas.microsoft.com/office/powerpoint/2010/main" val="456954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C782C6D-809A-4395-B614-B14AC527A9B2}"/>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A tornado in a field at sunset.">
            <a:extLst>
              <a:ext uri="{FF2B5EF4-FFF2-40B4-BE49-F238E27FC236}">
                <a16:creationId xmlns:a16="http://schemas.microsoft.com/office/drawing/2014/main" id="{2C120D00-34ED-4319-B535-E94FBE03E0D9}"/>
              </a:ext>
            </a:extLst>
          </p:cNvPr>
          <p:cNvPicPr>
            <a:picLocks noGrp="1" noChangeAspect="1"/>
          </p:cNvPicPr>
          <p:nvPr>
            <p:ph sz="quarter" idx="16"/>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1CC21778-E238-4DC6-89A4-581D9EA8F110}"/>
              </a:ext>
            </a:extLst>
          </p:cNvPr>
          <p:cNvSpPr txBox="1"/>
          <p:nvPr/>
        </p:nvSpPr>
        <p:spPr>
          <a:xfrm>
            <a:off x="619125" y="581025"/>
            <a:ext cx="4391025" cy="100578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Theological Themes in Amazing Grace</a:t>
            </a:r>
            <a:r>
              <a:rPr>
                <a:effectLst/>
              </a:rPr>
              <a:t> </a:t>
            </a:r>
            <a:endParaRPr lang="en-US"/>
          </a:p>
        </p:txBody>
      </p:sp>
      <p:sp>
        <p:nvSpPr>
          <p:cNvPr id="8" name="TextBox 7">
            <a:extLst>
              <a:ext uri="{FF2B5EF4-FFF2-40B4-BE49-F238E27FC236}">
                <a16:creationId xmlns:a16="http://schemas.microsoft.com/office/drawing/2014/main" id="{AC97EE4E-160A-446B-9597-D931C1EB92DF}"/>
              </a:ext>
            </a:extLst>
          </p:cNvPr>
          <p:cNvSpPr txBox="1"/>
          <p:nvPr/>
        </p:nvSpPr>
        <p:spPr>
          <a:xfrm>
            <a:off x="619125" y="1929705"/>
            <a:ext cx="4391025" cy="217140"/>
          </a:xfrm>
          <a:prstGeom prst="rect">
            <a:avLst/>
          </a:prstGeom>
          <a:noFill/>
        </p:spPr>
        <p:txBody>
          <a:bodyPr wrap="square" rtlCol="0">
            <a:normAutofit/>
          </a:bodyPr>
          <a:lstStyle/>
          <a:p>
            <a:pPr marL="0" algn="l">
              <a:buNone/>
            </a:pPr>
            <a:r>
              <a:rPr sz="1425" b="1">
                <a:solidFill>
                  <a:srgbClr val="105237"/>
                </a:solidFill>
                <a:effectLst/>
                <a:latin typeface="Avenir Next LT Pro" panose="020B0504020202020204" pitchFamily="34" charset="0"/>
              </a:rPr>
              <a:t>Grace &amp; Redemption</a:t>
            </a:r>
            <a:r>
              <a:rPr>
                <a:effectLst/>
              </a:rPr>
              <a:t> </a:t>
            </a:r>
            <a:endParaRPr lang="en-US"/>
          </a:p>
        </p:txBody>
      </p:sp>
      <p:sp>
        <p:nvSpPr>
          <p:cNvPr id="9" name="TextBox 8">
            <a:extLst>
              <a:ext uri="{FF2B5EF4-FFF2-40B4-BE49-F238E27FC236}">
                <a16:creationId xmlns:a16="http://schemas.microsoft.com/office/drawing/2014/main" id="{13464AAF-9203-4910-B611-389A65B1185B}"/>
              </a:ext>
            </a:extLst>
          </p:cNvPr>
          <p:cNvSpPr txBox="1"/>
          <p:nvPr/>
        </p:nvSpPr>
        <p:spPr>
          <a:xfrm>
            <a:off x="619125" y="2242095"/>
            <a:ext cx="4391025" cy="678656"/>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Grace is God’s unearned favor that transforms the undeserving; redemption assumes a costly rescue that rests on Christ’s work.</a:t>
            </a:r>
            <a:r>
              <a:rPr>
                <a:effectLst/>
              </a:rPr>
              <a:t> </a:t>
            </a:r>
            <a:endParaRPr lang="en-US"/>
          </a:p>
        </p:txBody>
      </p:sp>
      <p:sp>
        <p:nvSpPr>
          <p:cNvPr id="10" name="TextBox 9">
            <a:extLst>
              <a:ext uri="{FF2B5EF4-FFF2-40B4-BE49-F238E27FC236}">
                <a16:creationId xmlns:a16="http://schemas.microsoft.com/office/drawing/2014/main" id="{EC4B5F1F-4E3C-4327-97AD-C61C812A05EC}"/>
              </a:ext>
            </a:extLst>
          </p:cNvPr>
          <p:cNvSpPr txBox="1"/>
          <p:nvPr/>
        </p:nvSpPr>
        <p:spPr>
          <a:xfrm>
            <a:off x="619125" y="3073151"/>
            <a:ext cx="4391025" cy="217140"/>
          </a:xfrm>
          <a:prstGeom prst="rect">
            <a:avLst/>
          </a:prstGeom>
          <a:noFill/>
        </p:spPr>
        <p:txBody>
          <a:bodyPr wrap="square" rtlCol="0">
            <a:normAutofit/>
          </a:bodyPr>
          <a:lstStyle/>
          <a:p>
            <a:pPr marL="0" marR="0" algn="l">
              <a:spcBef>
                <a:spcPts val="1200"/>
              </a:spcBef>
              <a:buNone/>
            </a:pPr>
            <a:r>
              <a:rPr sz="1425" b="1">
                <a:solidFill>
                  <a:srgbClr val="105237"/>
                </a:solidFill>
                <a:effectLst/>
                <a:latin typeface="Avenir Next LT Pro" panose="020B0504020202020204" pitchFamily="34" charset="0"/>
              </a:rPr>
              <a:t>Salvation as a Journey</a:t>
            </a:r>
            <a:r>
              <a:rPr>
                <a:effectLst/>
              </a:rPr>
              <a:t> </a:t>
            </a:r>
            <a:endParaRPr lang="en-US"/>
          </a:p>
        </p:txBody>
      </p:sp>
      <p:sp>
        <p:nvSpPr>
          <p:cNvPr id="11" name="TextBox 10">
            <a:extLst>
              <a:ext uri="{FF2B5EF4-FFF2-40B4-BE49-F238E27FC236}">
                <a16:creationId xmlns:a16="http://schemas.microsoft.com/office/drawing/2014/main" id="{8E2B2DDD-80B8-44A9-9C50-602C892E6E07}"/>
              </a:ext>
            </a:extLst>
          </p:cNvPr>
          <p:cNvSpPr txBox="1"/>
          <p:nvPr/>
        </p:nvSpPr>
        <p:spPr>
          <a:xfrm>
            <a:off x="619125" y="3385542"/>
            <a:ext cx="4391025" cy="678656"/>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Salvation is holistic—conversion, ongoing growth, and final restoration—echoing the biblical past, present, and future of being saved.</a:t>
            </a:r>
            <a:r>
              <a:rPr>
                <a:effectLst/>
              </a:rPr>
              <a:t> </a:t>
            </a:r>
            <a:endParaRPr lang="en-US"/>
          </a:p>
        </p:txBody>
      </p:sp>
      <p:sp>
        <p:nvSpPr>
          <p:cNvPr id="12" name="TextBox 11">
            <a:extLst>
              <a:ext uri="{FF2B5EF4-FFF2-40B4-BE49-F238E27FC236}">
                <a16:creationId xmlns:a16="http://schemas.microsoft.com/office/drawing/2014/main" id="{A7C1DDFF-52EB-4154-AE9F-BE81637125EE}"/>
              </a:ext>
            </a:extLst>
          </p:cNvPr>
          <p:cNvSpPr txBox="1"/>
          <p:nvPr/>
        </p:nvSpPr>
        <p:spPr>
          <a:xfrm>
            <a:off x="619125" y="4216598"/>
            <a:ext cx="4391025" cy="217140"/>
          </a:xfrm>
          <a:prstGeom prst="rect">
            <a:avLst/>
          </a:prstGeom>
          <a:noFill/>
        </p:spPr>
        <p:txBody>
          <a:bodyPr wrap="square" rtlCol="0">
            <a:normAutofit/>
          </a:bodyPr>
          <a:lstStyle/>
          <a:p>
            <a:pPr marL="0" marR="0" algn="l">
              <a:spcBef>
                <a:spcPts val="1200"/>
              </a:spcBef>
              <a:buNone/>
            </a:pPr>
            <a:r>
              <a:rPr sz="1425" b="1">
                <a:solidFill>
                  <a:srgbClr val="105237"/>
                </a:solidFill>
                <a:effectLst/>
                <a:latin typeface="Avenir Next LT Pro" panose="020B0504020202020204" pitchFamily="34" charset="0"/>
              </a:rPr>
              <a:t>Mercy &amp; Christian Living</a:t>
            </a:r>
            <a:r>
              <a:rPr>
                <a:effectLst/>
              </a:rPr>
              <a:t> </a:t>
            </a:r>
            <a:endParaRPr lang="en-US"/>
          </a:p>
        </p:txBody>
      </p:sp>
      <p:sp>
        <p:nvSpPr>
          <p:cNvPr id="13" name="TextBox 12">
            <a:extLst>
              <a:ext uri="{FF2B5EF4-FFF2-40B4-BE49-F238E27FC236}">
                <a16:creationId xmlns:a16="http://schemas.microsoft.com/office/drawing/2014/main" id="{3BDE00BD-FB08-4322-9DD0-B456CB075D5A}"/>
              </a:ext>
            </a:extLst>
          </p:cNvPr>
          <p:cNvSpPr txBox="1"/>
          <p:nvPr/>
        </p:nvSpPr>
        <p:spPr>
          <a:xfrm>
            <a:off x="619125" y="4528988"/>
            <a:ext cx="4391025" cy="678656"/>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Mercy meets weakness with compassion, inviting repentance and hope; the hymn shapes gratitude, dependence, and trust in sustaining grace.</a:t>
            </a:r>
            <a:r>
              <a:rPr>
                <a:effectLst/>
              </a:rPr>
              <a:t> </a:t>
            </a:r>
            <a:endParaRPr lang="en-US"/>
          </a:p>
        </p:txBody>
      </p:sp>
    </p:spTree>
    <p:extLst>
      <p:ext uri="{BB962C8B-B14F-4D97-AF65-F5344CB8AC3E}">
        <p14:creationId xmlns:p14="http://schemas.microsoft.com/office/powerpoint/2010/main" val="3913130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D8FAF7B-C1AB-4B1D-A154-3E1D08C7BAA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sunet over dirt road">
            <a:extLst>
              <a:ext uri="{FF2B5EF4-FFF2-40B4-BE49-F238E27FC236}">
                <a16:creationId xmlns:a16="http://schemas.microsoft.com/office/drawing/2014/main" id="{2EF2EB65-7C98-4EB4-BB3E-562F5DD3EAC7}"/>
              </a:ext>
            </a:extLst>
          </p:cNvPr>
          <p:cNvPicPr>
            <a:picLocks noGrp="1" noChangeAspect="1"/>
          </p:cNvPicPr>
          <p:nvPr>
            <p:ph sz="quarter" idx="16"/>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13B3E582-AEA6-4952-BD8C-6D1921D2B59E}"/>
              </a:ext>
            </a:extLst>
          </p:cNvPr>
          <p:cNvSpPr txBox="1"/>
          <p:nvPr/>
        </p:nvSpPr>
        <p:spPr>
          <a:xfrm>
            <a:off x="7200900" y="581025"/>
            <a:ext cx="4391025" cy="150867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Theological Meaning of the Verses </a:t>
            </a:r>
            <a:endParaRPr lang="en-US"/>
          </a:p>
        </p:txBody>
      </p:sp>
      <p:sp>
        <p:nvSpPr>
          <p:cNvPr id="8" name="TextBox 7">
            <a:extLst>
              <a:ext uri="{FF2B5EF4-FFF2-40B4-BE49-F238E27FC236}">
                <a16:creationId xmlns:a16="http://schemas.microsoft.com/office/drawing/2014/main" id="{C117BCCE-80AC-45E8-BF76-F642080005BA}"/>
              </a:ext>
            </a:extLst>
          </p:cNvPr>
          <p:cNvSpPr txBox="1"/>
          <p:nvPr/>
        </p:nvSpPr>
        <p:spPr>
          <a:xfrm>
            <a:off x="7200900" y="2432595"/>
            <a:ext cx="4391025" cy="217140"/>
          </a:xfrm>
          <a:prstGeom prst="rect">
            <a:avLst/>
          </a:prstGeom>
          <a:noFill/>
        </p:spPr>
        <p:txBody>
          <a:bodyPr wrap="square" rtlCol="0">
            <a:normAutofit/>
          </a:bodyPr>
          <a:lstStyle/>
          <a:p>
            <a:pPr marL="0" algn="l">
              <a:buNone/>
            </a:pPr>
            <a:r>
              <a:rPr sz="1425" b="1">
                <a:solidFill>
                  <a:srgbClr val="105237"/>
                </a:solidFill>
                <a:effectLst/>
                <a:latin typeface="Avenir Next LT Pro" panose="020B0504020202020204" pitchFamily="34" charset="0"/>
              </a:rPr>
              <a:t>Conversion </a:t>
            </a:r>
            <a:endParaRPr lang="en-US"/>
          </a:p>
        </p:txBody>
      </p:sp>
      <p:sp>
        <p:nvSpPr>
          <p:cNvPr id="9" name="TextBox 8">
            <a:extLst>
              <a:ext uri="{FF2B5EF4-FFF2-40B4-BE49-F238E27FC236}">
                <a16:creationId xmlns:a16="http://schemas.microsoft.com/office/drawing/2014/main" id="{B7CB9777-D8FC-4465-85BC-04AA825C5C70}"/>
              </a:ext>
            </a:extLst>
          </p:cNvPr>
          <p:cNvSpPr txBox="1"/>
          <p:nvPr/>
        </p:nvSpPr>
        <p:spPr>
          <a:xfrm>
            <a:off x="7200900" y="2744985"/>
            <a:ext cx="4391025" cy="434280"/>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Grace rescues the lost and grants spiritual sight, establishing the believer’s new life in God. </a:t>
            </a:r>
            <a:endParaRPr lang="en-US"/>
          </a:p>
        </p:txBody>
      </p:sp>
      <p:sp>
        <p:nvSpPr>
          <p:cNvPr id="10" name="TextBox 9">
            <a:extLst>
              <a:ext uri="{FF2B5EF4-FFF2-40B4-BE49-F238E27FC236}">
                <a16:creationId xmlns:a16="http://schemas.microsoft.com/office/drawing/2014/main" id="{F9D3A1DC-0DC2-4364-98F6-878D4AFD5B22}"/>
              </a:ext>
            </a:extLst>
          </p:cNvPr>
          <p:cNvSpPr txBox="1"/>
          <p:nvPr/>
        </p:nvSpPr>
        <p:spPr>
          <a:xfrm>
            <a:off x="7200900" y="3312616"/>
            <a:ext cx="4391025" cy="217140"/>
          </a:xfrm>
          <a:prstGeom prst="rect">
            <a:avLst/>
          </a:prstGeom>
          <a:noFill/>
        </p:spPr>
        <p:txBody>
          <a:bodyPr wrap="square" rtlCol="0">
            <a:normAutofit/>
          </a:bodyPr>
          <a:lstStyle/>
          <a:p>
            <a:pPr marL="0" marR="0" algn="l">
              <a:spcBef>
                <a:spcPts val="1050"/>
              </a:spcBef>
              <a:buNone/>
            </a:pPr>
            <a:r>
              <a:rPr sz="1425" b="1">
                <a:solidFill>
                  <a:srgbClr val="105237"/>
                </a:solidFill>
                <a:effectLst/>
                <a:latin typeface="Avenir Next LT Pro" panose="020B0504020202020204" pitchFamily="34" charset="0"/>
              </a:rPr>
              <a:t>Perseverance </a:t>
            </a:r>
            <a:endParaRPr lang="en-US"/>
          </a:p>
        </p:txBody>
      </p:sp>
      <p:sp>
        <p:nvSpPr>
          <p:cNvPr id="11" name="TextBox 10">
            <a:extLst>
              <a:ext uri="{FF2B5EF4-FFF2-40B4-BE49-F238E27FC236}">
                <a16:creationId xmlns:a16="http://schemas.microsoft.com/office/drawing/2014/main" id="{5FCEC60B-D68B-459E-B8C0-72A36FA3CC56}"/>
              </a:ext>
            </a:extLst>
          </p:cNvPr>
          <p:cNvSpPr txBox="1"/>
          <p:nvPr/>
        </p:nvSpPr>
        <p:spPr>
          <a:xfrm>
            <a:off x="7200900" y="3625006"/>
            <a:ext cx="4391025" cy="651420"/>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Through dangers and fears, grace sustains and protects, grounding trust in God’s faithful guidance. </a:t>
            </a:r>
            <a:endParaRPr lang="en-US"/>
          </a:p>
        </p:txBody>
      </p:sp>
      <p:sp>
        <p:nvSpPr>
          <p:cNvPr id="12" name="TextBox 11">
            <a:extLst>
              <a:ext uri="{FF2B5EF4-FFF2-40B4-BE49-F238E27FC236}">
                <a16:creationId xmlns:a16="http://schemas.microsoft.com/office/drawing/2014/main" id="{76162B42-C1FC-46F0-95AD-7025B9498287}"/>
              </a:ext>
            </a:extLst>
          </p:cNvPr>
          <p:cNvSpPr txBox="1"/>
          <p:nvPr/>
        </p:nvSpPr>
        <p:spPr>
          <a:xfrm>
            <a:off x="7200900" y="4409777"/>
            <a:ext cx="4391025" cy="217140"/>
          </a:xfrm>
          <a:prstGeom prst="rect">
            <a:avLst/>
          </a:prstGeom>
          <a:noFill/>
        </p:spPr>
        <p:txBody>
          <a:bodyPr wrap="square" rtlCol="0">
            <a:normAutofit/>
          </a:bodyPr>
          <a:lstStyle/>
          <a:p>
            <a:pPr marL="0" marR="0" algn="l">
              <a:spcBef>
                <a:spcPts val="1050"/>
              </a:spcBef>
              <a:buNone/>
            </a:pPr>
            <a:r>
              <a:rPr sz="1425" b="1">
                <a:solidFill>
                  <a:srgbClr val="105237"/>
                </a:solidFill>
                <a:effectLst/>
                <a:latin typeface="Avenir Next LT Pro" panose="020B0504020202020204" pitchFamily="34" charset="0"/>
              </a:rPr>
              <a:t>Glorification </a:t>
            </a:r>
            <a:endParaRPr lang="en-US"/>
          </a:p>
        </p:txBody>
      </p:sp>
      <p:sp>
        <p:nvSpPr>
          <p:cNvPr id="13" name="TextBox 12">
            <a:extLst>
              <a:ext uri="{FF2B5EF4-FFF2-40B4-BE49-F238E27FC236}">
                <a16:creationId xmlns:a16="http://schemas.microsoft.com/office/drawing/2014/main" id="{6A63AC76-64EC-41C6-98C4-C8A613A839CA}"/>
              </a:ext>
            </a:extLst>
          </p:cNvPr>
          <p:cNvSpPr txBox="1"/>
          <p:nvPr/>
        </p:nvSpPr>
        <p:spPr>
          <a:xfrm>
            <a:off x="7200900" y="4722167"/>
            <a:ext cx="4391025" cy="434280"/>
          </a:xfrm>
          <a:prstGeom prst="rect">
            <a:avLst/>
          </a:prstGeom>
          <a:noFill/>
        </p:spPr>
        <p:txBody>
          <a:bodyPr wrap="square" rtlCol="0">
            <a:normAutofit/>
          </a:bodyPr>
          <a:lstStyle/>
          <a:p>
            <a:pPr marL="0" marR="0" algn="l">
              <a:spcBef>
                <a:spcPts val="750"/>
              </a:spcBef>
              <a:buNone/>
            </a:pPr>
            <a:r>
              <a:rPr sz="1425" b="0">
                <a:solidFill>
                  <a:srgbClr val="105237"/>
                </a:solidFill>
                <a:effectLst/>
                <a:latin typeface="Avenir Next LT Pro" panose="020B0504020202020204" pitchFamily="34" charset="0"/>
              </a:rPr>
              <a:t>The verses culminate in promised fulfillment—eternal communion with God and enduring hope. </a:t>
            </a:r>
            <a:endParaRPr lang="en-US"/>
          </a:p>
        </p:txBody>
      </p:sp>
    </p:spTree>
    <p:extLst>
      <p:ext uri="{BB962C8B-B14F-4D97-AF65-F5344CB8AC3E}">
        <p14:creationId xmlns:p14="http://schemas.microsoft.com/office/powerpoint/2010/main" val="2032612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D188579-A37A-4E76-9BCA-C91E30B1B388}"/>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Amateur Jazz band performs on stage - soft focus">
            <a:extLst>
              <a:ext uri="{FF2B5EF4-FFF2-40B4-BE49-F238E27FC236}">
                <a16:creationId xmlns:a16="http://schemas.microsoft.com/office/drawing/2014/main" id="{548956B0-2951-4F81-9CCF-C359A3992A0F}"/>
              </a:ext>
            </a:extLst>
          </p:cNvPr>
          <p:cNvPicPr>
            <a:picLocks noGrp="1" noChangeAspect="1"/>
          </p:cNvPicPr>
          <p:nvPr>
            <p:ph sz="quarter" idx="16"/>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23172FCA-5B9C-4B6B-9C89-3B2C9EC31A92}"/>
              </a:ext>
            </a:extLst>
          </p:cNvPr>
          <p:cNvSpPr txBox="1"/>
          <p:nvPr/>
        </p:nvSpPr>
        <p:spPr>
          <a:xfrm>
            <a:off x="7200900" y="581025"/>
            <a:ext cx="4391025" cy="1005780"/>
          </a:xfrm>
          <a:prstGeom prst="rect">
            <a:avLst/>
          </a:prstGeom>
          <a:noFill/>
        </p:spPr>
        <p:txBody>
          <a:bodyPr wrap="square" rtlCol="0">
            <a:normAutofit/>
          </a:bodyPr>
          <a:lstStyle/>
          <a:p>
            <a:pPr marL="0" algn="l">
              <a:buNone/>
            </a:pPr>
            <a:r>
              <a:rPr sz="3600">
                <a:solidFill>
                  <a:srgbClr val="105237"/>
                </a:solidFill>
                <a:effectLst/>
                <a:latin typeface="Avenir Next LT Pro" panose="020B0504020202020204" pitchFamily="34" charset="0"/>
              </a:rPr>
              <a:t>Spiritual Applications Today </a:t>
            </a:r>
            <a:endParaRPr lang="en-US"/>
          </a:p>
        </p:txBody>
      </p:sp>
      <p:sp>
        <p:nvSpPr>
          <p:cNvPr id="8" name="TextBox 7">
            <a:extLst>
              <a:ext uri="{FF2B5EF4-FFF2-40B4-BE49-F238E27FC236}">
                <a16:creationId xmlns:a16="http://schemas.microsoft.com/office/drawing/2014/main" id="{29C32111-76A5-4162-B50A-5EF6B647264C}"/>
              </a:ext>
            </a:extLst>
          </p:cNvPr>
          <p:cNvSpPr txBox="1"/>
          <p:nvPr/>
        </p:nvSpPr>
        <p:spPr>
          <a:xfrm>
            <a:off x="7200900" y="1872555"/>
            <a:ext cx="4391025" cy="228600"/>
          </a:xfrm>
          <a:prstGeom prst="rect">
            <a:avLst/>
          </a:prstGeom>
          <a:noFill/>
        </p:spPr>
        <p:txBody>
          <a:bodyPr wrap="square" rtlCol="0">
            <a:normAutofit/>
          </a:bodyPr>
          <a:lstStyle/>
          <a:p>
            <a:pPr marL="0" algn="l">
              <a:buNone/>
            </a:pPr>
            <a:r>
              <a:rPr sz="1500" b="1">
                <a:solidFill>
                  <a:srgbClr val="105237"/>
                </a:solidFill>
                <a:effectLst/>
                <a:latin typeface="Avenir Next LT Pro" panose="020B0504020202020204" pitchFamily="34" charset="0"/>
              </a:rPr>
              <a:t>Humility &amp; Gratitude </a:t>
            </a:r>
            <a:endParaRPr lang="en-US"/>
          </a:p>
        </p:txBody>
      </p:sp>
      <p:sp>
        <p:nvSpPr>
          <p:cNvPr id="9" name="TextBox 8">
            <a:extLst>
              <a:ext uri="{FF2B5EF4-FFF2-40B4-BE49-F238E27FC236}">
                <a16:creationId xmlns:a16="http://schemas.microsoft.com/office/drawing/2014/main" id="{03E84139-08FA-4EBB-8A72-0D3EBE15A34E}"/>
              </a:ext>
            </a:extLst>
          </p:cNvPr>
          <p:cNvSpPr txBox="1"/>
          <p:nvPr/>
        </p:nvSpPr>
        <p:spPr>
          <a:xfrm>
            <a:off x="7200900" y="2196405"/>
            <a:ext cx="4391025" cy="642937"/>
          </a:xfrm>
          <a:prstGeom prst="rect">
            <a:avLst/>
          </a:prstGeom>
          <a:noFill/>
        </p:spPr>
        <p:txBody>
          <a:bodyPr wrap="square" rtlCol="0">
            <a:normAutofit/>
          </a:bodyPr>
          <a:lstStyle/>
          <a:p>
            <a:pPr marL="0" marR="0" algn="l">
              <a:spcBef>
                <a:spcPts val="750"/>
              </a:spcBef>
              <a:buNone/>
            </a:pPr>
            <a:r>
              <a:rPr sz="1350" b="0">
                <a:solidFill>
                  <a:srgbClr val="105237"/>
                </a:solidFill>
                <a:effectLst/>
                <a:latin typeface="Avenir Next LT Pro" panose="020B0504020202020204" pitchFamily="34" charset="0"/>
              </a:rPr>
              <a:t>“Amazing Grace” reminds believers that their standing before God rests entirely on grace, guarding against spiritual pride. </a:t>
            </a:r>
            <a:endParaRPr lang="en-US"/>
          </a:p>
        </p:txBody>
      </p:sp>
      <p:sp>
        <p:nvSpPr>
          <p:cNvPr id="10" name="TextBox 9">
            <a:extLst>
              <a:ext uri="{FF2B5EF4-FFF2-40B4-BE49-F238E27FC236}">
                <a16:creationId xmlns:a16="http://schemas.microsoft.com/office/drawing/2014/main" id="{D9E72FEF-835F-493E-B40B-EB9E4E72E9E9}"/>
              </a:ext>
            </a:extLst>
          </p:cNvPr>
          <p:cNvSpPr txBox="1"/>
          <p:nvPr/>
        </p:nvSpPr>
        <p:spPr>
          <a:xfrm>
            <a:off x="7200900" y="2972692"/>
            <a:ext cx="4391025" cy="228600"/>
          </a:xfrm>
          <a:prstGeom prst="rect">
            <a:avLst/>
          </a:prstGeom>
          <a:noFill/>
        </p:spPr>
        <p:txBody>
          <a:bodyPr wrap="square" rtlCol="0">
            <a:normAutofit/>
          </a:bodyPr>
          <a:lstStyle/>
          <a:p>
            <a:pPr marL="0" marR="0" algn="l">
              <a:spcBef>
                <a:spcPts val="1050"/>
              </a:spcBef>
              <a:buNone/>
            </a:pPr>
            <a:r>
              <a:rPr sz="1500" b="1">
                <a:solidFill>
                  <a:srgbClr val="105237"/>
                </a:solidFill>
                <a:effectLst/>
                <a:latin typeface="Avenir Next LT Pro" panose="020B0504020202020204" pitchFamily="34" charset="0"/>
              </a:rPr>
              <a:t>Trust &amp; Hope </a:t>
            </a:r>
            <a:endParaRPr lang="en-US"/>
          </a:p>
        </p:txBody>
      </p:sp>
      <p:sp>
        <p:nvSpPr>
          <p:cNvPr id="11" name="TextBox 10">
            <a:extLst>
              <a:ext uri="{FF2B5EF4-FFF2-40B4-BE49-F238E27FC236}">
                <a16:creationId xmlns:a16="http://schemas.microsoft.com/office/drawing/2014/main" id="{AC828BE6-A272-4254-8299-092C0F65C386}"/>
              </a:ext>
            </a:extLst>
          </p:cNvPr>
          <p:cNvSpPr txBox="1"/>
          <p:nvPr/>
        </p:nvSpPr>
        <p:spPr>
          <a:xfrm>
            <a:off x="7200900" y="3296542"/>
            <a:ext cx="4391025" cy="642937"/>
          </a:xfrm>
          <a:prstGeom prst="rect">
            <a:avLst/>
          </a:prstGeom>
          <a:noFill/>
        </p:spPr>
        <p:txBody>
          <a:bodyPr wrap="square" rtlCol="0">
            <a:normAutofit/>
          </a:bodyPr>
          <a:lstStyle/>
          <a:p>
            <a:pPr marL="0" marR="0" algn="l">
              <a:spcBef>
                <a:spcPts val="750"/>
              </a:spcBef>
              <a:buNone/>
            </a:pPr>
            <a:r>
              <a:rPr sz="1350" b="0">
                <a:solidFill>
                  <a:srgbClr val="105237"/>
                </a:solidFill>
                <a:effectLst/>
                <a:latin typeface="Avenir Next LT Pro" panose="020B0504020202020204" pitchFamily="34" charset="0"/>
              </a:rPr>
              <a:t>It encourages confidence in God’s sustaining presence through uncertainty and lifts the eyes toward the future fulfillment of His promises. </a:t>
            </a:r>
            <a:endParaRPr lang="en-US"/>
          </a:p>
        </p:txBody>
      </p:sp>
      <p:sp>
        <p:nvSpPr>
          <p:cNvPr id="12" name="TextBox 11">
            <a:extLst>
              <a:ext uri="{FF2B5EF4-FFF2-40B4-BE49-F238E27FC236}">
                <a16:creationId xmlns:a16="http://schemas.microsoft.com/office/drawing/2014/main" id="{CD7B37A6-B600-444C-AE58-617102EC3FFD}"/>
              </a:ext>
            </a:extLst>
          </p:cNvPr>
          <p:cNvSpPr txBox="1"/>
          <p:nvPr/>
        </p:nvSpPr>
        <p:spPr>
          <a:xfrm>
            <a:off x="7200900" y="4072830"/>
            <a:ext cx="4391025" cy="228600"/>
          </a:xfrm>
          <a:prstGeom prst="rect">
            <a:avLst/>
          </a:prstGeom>
          <a:noFill/>
        </p:spPr>
        <p:txBody>
          <a:bodyPr wrap="square" rtlCol="0">
            <a:normAutofit/>
          </a:bodyPr>
          <a:lstStyle/>
          <a:p>
            <a:pPr marL="0" marR="0" algn="l">
              <a:spcBef>
                <a:spcPts val="1050"/>
              </a:spcBef>
              <a:buNone/>
            </a:pPr>
            <a:r>
              <a:rPr sz="1500" b="1">
                <a:solidFill>
                  <a:srgbClr val="105237"/>
                </a:solidFill>
                <a:effectLst/>
                <a:latin typeface="Avenir Next LT Pro" panose="020B0504020202020204" pitchFamily="34" charset="0"/>
              </a:rPr>
              <a:t>Repentance &amp; Compassionate Witness </a:t>
            </a:r>
            <a:endParaRPr lang="en-US"/>
          </a:p>
        </p:txBody>
      </p:sp>
      <p:sp>
        <p:nvSpPr>
          <p:cNvPr id="13" name="TextBox 12">
            <a:extLst>
              <a:ext uri="{FF2B5EF4-FFF2-40B4-BE49-F238E27FC236}">
                <a16:creationId xmlns:a16="http://schemas.microsoft.com/office/drawing/2014/main" id="{7BDDBB7C-C763-4490-809F-C127F8369F7E}"/>
              </a:ext>
            </a:extLst>
          </p:cNvPr>
          <p:cNvSpPr txBox="1"/>
          <p:nvPr/>
        </p:nvSpPr>
        <p:spPr>
          <a:xfrm>
            <a:off x="7200900" y="4396680"/>
            <a:ext cx="4391025" cy="642937"/>
          </a:xfrm>
          <a:prstGeom prst="rect">
            <a:avLst/>
          </a:prstGeom>
          <a:noFill/>
        </p:spPr>
        <p:txBody>
          <a:bodyPr wrap="square" rtlCol="0">
            <a:normAutofit/>
          </a:bodyPr>
          <a:lstStyle/>
          <a:p>
            <a:pPr marL="0" marR="0" algn="l">
              <a:spcBef>
                <a:spcPts val="750"/>
              </a:spcBef>
              <a:buNone/>
            </a:pPr>
            <a:r>
              <a:rPr sz="1350" b="0">
                <a:solidFill>
                  <a:srgbClr val="105237"/>
                </a:solidFill>
                <a:effectLst/>
                <a:latin typeface="Avenir Next LT Pro" panose="020B0504020202020204" pitchFamily="34" charset="0"/>
              </a:rPr>
              <a:t>Grace shapes ongoing growth and moves believers to extend mercy to others in daily relationships and faithful discipleship. </a:t>
            </a:r>
            <a:endParaRPr lang="en-US"/>
          </a:p>
        </p:txBody>
      </p:sp>
    </p:spTree>
    <p:extLst>
      <p:ext uri="{BB962C8B-B14F-4D97-AF65-F5344CB8AC3E}">
        <p14:creationId xmlns:p14="http://schemas.microsoft.com/office/powerpoint/2010/main" val="1064079198"/>
      </p:ext>
    </p:extLst>
  </p:cSld>
  <p:clrMapOvr>
    <a:masterClrMapping/>
  </p:clrMapOvr>
</p:sld>
</file>

<file path=ppt/theme/theme1.xml><?xml version="1.0" encoding="utf-8"?>
<a:theme xmlns:a="http://schemas.openxmlformats.org/drawingml/2006/main" name="Prismatic polygons">
  <a:themeElements>
    <a:clrScheme name="Glassmorphism">
      <a:dk1>
        <a:srgbClr val="2A0053"/>
      </a:dk1>
      <a:lt1>
        <a:srgbClr val="FFFFFF"/>
      </a:lt1>
      <a:dk2>
        <a:srgbClr val="000000"/>
      </a:dk2>
      <a:lt2>
        <a:srgbClr val="EEEFE7"/>
      </a:lt2>
      <a:accent1>
        <a:srgbClr val="FF8A28"/>
      </a:accent1>
      <a:accent2>
        <a:srgbClr val="F195FF"/>
      </a:accent2>
      <a:accent3>
        <a:srgbClr val="E227FF"/>
      </a:accent3>
      <a:accent4>
        <a:srgbClr val="FF0004"/>
      </a:accent4>
      <a:accent5>
        <a:srgbClr val="1906C5"/>
      </a:accent5>
      <a:accent6>
        <a:srgbClr val="31B564"/>
      </a:accent6>
      <a:hlink>
        <a:srgbClr val="467886"/>
      </a:hlink>
      <a:folHlink>
        <a:srgbClr val="96607D"/>
      </a:folHlink>
    </a:clrScheme>
    <a:fontScheme name="Custom 82">
      <a:majorFont>
        <a:latin typeface="Chamberi Super Display"/>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lassmorphism_win32_SD_V5" id="{E43A2CAE-029B-46E8-8085-D6AC37FEAB72}" vid="{9BD0D0BD-C5D3-42A7-8670-EE25EA2223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5</Words>
  <Application>Microsoft Office PowerPoint</Application>
  <PresentationFormat>Widescreen</PresentationFormat>
  <Paragraphs>3</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Prismatic polygons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oguevarra@pivotint.ph</cp:lastModifiedBy>
  <cp:revision>2</cp:revision>
  <dcterms:created xsi:type="dcterms:W3CDTF">2025-12-23T13:06:52Z</dcterms:created>
  <dcterms:modified xsi:type="dcterms:W3CDTF">2026-03-13T14:06:13Z</dcterms:modified>
</cp:coreProperties>
</file>