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3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azing Gra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mazing Grace is a testimony of undeserved mercy viewed across the whole course of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original title, Faith’s Review and Expectation, reveals its structure: faith looks backward at divine rescue and preservation, then looks forward in confidence to God’s continuing care and final fulfill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through confession, awakening, assurance, endurance, mortality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is not treated as a single emotional experience or merely as pardon for the pa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itiates salvation, exposes sin, quiets fear, sustains the believer through danger, secures trust in God’s promises, and directs life toward communion with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grace as God’s initiating, convicting, comforting, preserving, and complet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describe salvation as a reward for impro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begins from need and receives mercy that could neither be earned nor demand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pentance is essential to this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truthful use of the hymn must not turn Newton’s biography into a simple story in which one dramatic religious experience immediately erased complicity in the slave tra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view the past year or season by naming specific mercies, failures, dangers, and occasions of God’s preser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fess sin without using grace to minimize its consequences or avoid restitution, accountability, and changed condu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ssurance feels weak, place confidence in God’s promise rather than in the intensity of present e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pastoral care and funerals to connect present grief with God’s sustaining presence and future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Newton’s story, acknowledge both his participation in the slave trade and his later abolitionist testimony so that repentance is presented truthfully rather than romantical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2026-08-28T08:53:55Z</dcterms:created>
  <dcterms:modified xsi:type="dcterms:W3CDTF">2026-08-28T08:53:55Z</dcterms:modified>
  <dc:title>Amazing Grace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