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3677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As with Gladness Men of Old]]></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s with Gladness Men of Old is an Epiphany hymn by William Chatterton Dix that turns the journey of the Magi into a pattern for Christian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ise men see the star, travel toward Christ, bow before him, and offer their gifts; each action becomes a prayer that believers may likewise receive God’s light, seek Christ, worship him, and offer their lives in faithful devo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movement is both biblical and pastoral.]]></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the joy of revelation, passes through pilgrimage and worship, and ends in the hope of the heavenly city where created lights are no longer needed because God’s glory gives ligh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Epiphany is therefore presented not only as a remembered event but as a continuing call to follow Christ.]]></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presents revelation as grace that calls for respons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star is given before the travelers arrive; divine guidance precedes their wor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n Christian discipleship, God’s initiative similarly awakens faith and directs the believer toward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orship in the hymn includes offe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Magi’s gifts become an image of whole-life consecration: believers are called to bring what is costly and valuable to Christ the King.]]></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during Epiphany to connect the journey of the Magi with present-day disciple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Reflect on the ways God has used Scripture, Christian community, and providence to direct attention toward Chris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reat the Magi’s gifts as a call to whole-life offering, including time, abilities, possessions, and obedie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Persevere in seeking Christ even when the path of discipleship requires patience and sustained mov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the final vision of the heavenly city strengthen hope in the day when God’s glory will be the everlasting light of the redeemed.]]></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2026-10-13T19:41:37Z</dcterms:created>
  <dcterms:modified xsi:type="dcterms:W3CDTF">2026-10-13T19:41:37Z</dcterms:modified>
  <dc:title>As with Gladness Men of Old Teaching Guide</dc:title>
  <dc:description>Hymn study resource prepared by HymnInfo.com.</dc:description>
  <dc:subject>Hymn study resource</dc:subject>
  <cp:keywords>hymn study, Christian worship, church teaching, HymnInfo</cp:keywords>
  <cp:category/>
  <cp:revision/>
  <cp:contentStatus/>
</cp:coreProperties>
</file>