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7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lest Be the Tie That Bin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lest Be the Tie That Binds presents Christian fellowship as something deeper than friendliness or institutional membe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is a community created and sustained by love in Christ, where believers pray together, carry one another’s burdens, share sorrow and joy, and remain spiritually joined even when circumstances separate the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astoral strength comes from joining affection with responsi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unity is not treated as sentiment alone; fellowship requires patient love, mutual care, shared prayer, and willingness to suffer with other members of Christ’s bod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gives congregations language for both the warmth and the cost of belonging to one anoth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practical expression of the communion of sain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s belong to one another because they belong to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ir unity is not created by identical personalities, social backgrounds, preferences, or circumstances; it is grounded in a shared life received from God and expressed through the fellowship of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makes Christian love both spiritual and concre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’s unity is tested when members must carry burdens, endure disagreement, remain present in suffering, and choose reconciliation over withdraw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fellowship as a Christian discipline by making time for prayer, hospitality, encouragement, and practical care rather than assuming community will develop automatic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nother member suffers, look for a concrete burden that can be shared through presence, service, financial help, advocacy, or sustained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otect church unity through humility and patience, especially when differences of personality, generation, culture, or opinion create str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occasions of farewell to express gratitude honestly while entrusting relationships to God rather than pretending that separation carries no pa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new members that belonging to a congregation includes responsibility for the spiritual and practical well-being of oth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2026-10-13T19:47:36Z</dcterms:created>
  <dcterms:modified xsi:type="dcterms:W3CDTF">2026-10-13T19:47:36Z</dcterms:modified>
  <dc:title>Blest Be the Tie That Binds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