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24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Blest Be the Tie That Bind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lest Be the Tie That Binds presents Christian fellowship as something deeper than friendliness or institutional membe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urch is a community created and sustained by love in Christ, where believers pray together, carry one another’s burdens, share sorrow and joy, and remain spiritually joined even when circumstances separate the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pastoral strength comes from joining affection with responsibi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unity is not treated as sentiment alone; fellowship requires patient love, mutual care, shared prayer, and willingness to suffer with other members of Christ’s bod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herefore gives congregations language for both the warmth and the cost of belonging to one anothe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a practical expression of the communion of saint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s belong to one another because they belong to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ir unity is not created by identical personalities, social backgrounds, preferences, or circumstances; it is grounded in a shared life received from God and expressed through the fellowship of the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makes Christian love both spiritual and concret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urch’s unity is tested when members must carry burdens, endure disagreement, remain present in suffering, and choose reconciliation over withdrawa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eat fellowship as a Christian discipline by making time for prayer, hospitality, encouragement, and practical care rather than assuming community will develop automaticall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another member suffers, look for a concrete burden that can be shared through presence, service, financial help, advocacy, or sustained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otect church unity through humility and patience, especially when differences of personality, generation, culture, or opinion create strai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occasions of farewell to express gratitude honestly while entrusting relationships to God rather than pretending that separation carries no pai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new members that belonging to a congregation includes responsibility for the spiritual and practical well-being of other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2026-08-28T05:50:23Z</dcterms:created>
  <dcterms:modified xsi:type="dcterms:W3CDTF">2026-08-28T05:50:23Z</dcterms:modified>
  <dc:title>Blest Be the Tie That Binds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