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3914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ome Thou Almighty King]]></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ome Thou Almighty King is a compact hymn of invocation whose structure itself teaches Trinitarian worship.]]></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congregation first calls upon the Father as sovereign King, then invokes the incarnate Son, then addresses the Holy Spirit, and finally gathers those petitions into praise of the one God in three person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theology is therefore not merely stated; it is enacted through praye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ach stanza assumes that worship depends upon divine initiativ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congregation asks for help even to praise, for Christ to bless the people and give effectiveness to the proclaimed word, and for the Spirit to bear witness and rule in human hearts.]]></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ome Thou Almighty King is a practical expression of classical Trinitarian faith.]]></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Father, Son, and Holy Spirit are addressed distinctly, yet the closing doxology refuses any division of the divine being by praising the one God in three person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does not attempt a philosophical explanation of the Trinity; it teaches doctrine through the grammar of worship.]]></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first important implication is that Christian worship is Trinitarian before it is stylistic.]]></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congregation approaches the Father, through and with the incarnate Son, in dependence upon the Holy Spirit.]]></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at the opening of worship as a deliberate prayer for God's presence rather than merely as a familiar ceremonial so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teaching the Trinity, trace how the hymn addresses the Father, Son, and Holy Spirit distinctly before gathering its praise into confession of the one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efore preaching or teaching Scripture, use the second principal stanza's emphasis to pray that Christ will bless the congregation and give effectiveness to the Wor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sk how dependence on the Holy Spirit should shape preparation for worship, preaching, ministry, and personal obedience rather than relying only on technique or emo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on Trinity Sunday to connect doctrine with prayer, showing that Trinitarian theology is meant to shape how Christians worship.]]></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2026-08-28T13:14:34Z</dcterms:created>
  <dcterms:modified xsi:type="dcterms:W3CDTF">2026-08-28T13:14:34Z</dcterms:modified>
  <dc:title>Come Thou Almighty King Teaching Guide</dc:title>
  <dc:description>Hymn study resource prepared by HymnInfo.com.</dc:description>
  <dc:subject>Hymn study resource</dc:subject>
  <cp:keywords>hymn study, Christian worship, church teaching, HymnInfo</cp:keywords>
  <cp:category/>
  <cp:revision/>
  <cp:contentStatus/>
</cp:coreProperties>
</file>