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49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Come Thou Long Expected Jesu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me Thou Long Expected Jesus is one of the most beloved Advent hymns in the Christian tradi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ritten by Charles Wesley the hymn expresses the longing of humanity for the coming of the Messiah and celebrates the fulfillment of God's promises through the birth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language captures both the anticipation of Israel awaiting the Savior and the church's ongoing hope for Christ's reig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enduring spiritual significance of the hymn lies in its ability to unite themes of prophecy incarnation and redemp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presents Jesus as the promised deliverer who frees humanity from sin and establishes a kingdom of peace and righteousnes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mphasizes the doctrine of the incarnation which affirms that the eternal Son of God became human in the person of Jesus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rough his birth life death and resurrection Christ brings salvation to human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highlights the concept of liberation from si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esley presents Jesus as the deliverer who frees people from fear and bondage and establishes a new life rooted in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dditionally the hymn contains an eschatological dimens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the meaning of Christ's coming during the Advent seas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member that Jesus fulfills the promises of God revealed in Scriptu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ive with hope in the transforming power of Christ's kingdo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epare the heart spiritually to celebrate the birth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hare the message of redemption with others during the season of Adven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2026-08-28T12:04:02Z</dcterms:created>
  <dcterms:modified xsi:type="dcterms:W3CDTF">2026-08-28T12:04:02Z</dcterms:modified>
  <dc:title>Come Thou Long Expected Jesus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