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8158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I Know Not Why God's Wondrous Grac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“I Know Not Why God’s Wondrous Grace,” more commonly known by the refrain title “I Know Whom I Have Believed,” is a gospel hymn built around a deliberate contrast between mystery and assur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worshiper does not claim to understand every aspect of grace, faith, the Spirit’s work, providence, or the futu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stead, confidence rests in knowing Christ and trusting his ability to keep what has been entrusted to hi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at contrast gives the hymn unusual pastoral depth for a revival-era gospel so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allows unanswered questions to remain unanswered without making uncertainty the enemy of faith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’s most important theological achievement is its union of intellectual humility and strong assur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does not make faith synonymous with having explanations for every myster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race may be received without knowing why it has been shown to us; the inward awakening of faith may be real without being fully describable; the future may remain hidden while trust remains fir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assurance is explicitly Christ-center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decisive confession is not “I know everything I believe” but “I know whom I have believe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spiritual questions remain unresolved, distinguish between what Scripture does not explain fully and what it clearly gives believers reason to tru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2 Timothy 1:12 in prayer when assurance feels weak, focusing on the character and keeping power of Christ rather than on the strength of your emotion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uncertainty about the future produce watchfulness and faithful discipleship rather than speculation about dates or event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teaching conversion, acknowledge both the real ministry of the Holy Spirit and the limits of our ability to explain how God works in another person’s hear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believers to hear and receive the Word of God regularly, since Christian faith is nourished by God’s revealed message rather than by inward feeling alon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2026-08-27T02:59:16Z</dcterms:created>
  <dcterms:modified xsi:type="dcterms:W3CDTF">2026-08-27T02:59:16Z</dcterms:modified>
  <dc:title>I Know Not Why God's Wondrous Grace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