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9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sk Ye What Great Thing I Know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Ye What Great Thing I Know is an English translation of a German hymn by Johann Christoph Schwedl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original publication is posthumously associated with the Hirschberger Gesangbuch of 1741, while the familiar English form was translated by Benjamin Hall Kennedy and published in Hymnologia Christiana in 1863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compact confession of Christian faith centered on Jesus Christ crucifi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question-and-answer pattern gives it a catechetical force: the greatest knowledge, deepest delight, surest foundation, and final hope of the believer are all foun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worship, the hymn is useful in services focused on Christ's passion, assurance, testimony, evangelism, and doctrinal instru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strongly Christocentr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present Christian faith as a set of disconnected benefits, but as the knowledge and possession of Christ him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crucified is the center of salvation, wisdom, joy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oteriology is evangelical and confessi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rests on Christ's redemptive work rather than human achievement, and faith responds by naming Christ as the one in whom pardon, peace, victory, and life are foun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fess Christ crucified as the center of Christian faith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asure all other forms of knowledge, achievement, and honor by the surpassing worth of know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prompt for personal testimony and congregational conf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assurance in Christ's saving work when facing guilt, weakness, suffering, o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hurch's teaching, worship, and witness remain centered on the person and work of Jesus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2026-08-28T07:48:46Z</dcterms:created>
  <dcterms:modified xsi:type="dcterms:W3CDTF">2026-08-28T07:48:46Z</dcterms:modified>
  <dc:title>Ask Ye What Great Thing I Know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