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ve Lifted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ve Lifted Me is a three-stanza gospel testimony built around one controlling picture: a helpless person is being overwhelmed, hears no promise in self-rescue, and is brought to safety by the active lov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a imagery gives emotional force to doctrines that can otherwise sound abstra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 is peril, salvation is rescue, and grace is love acting before the endangered person can establish a claim upon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stop with esca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proceeds from remembered deliverance to consecrated living and then to public invit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salvation as divine initi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figure is not a swimmer who finally discovers hidden strength but a person unable to secure saf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accords with the New Testament language of grace: God's mercy and love address people in sin and spiritual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simplicity is theologically strongest when its rescue image is allowed to expose the limits of self-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love here is active and Christ-center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forms of self-rescue on which you rely—moral performance, control, reputation, or denial—and bring them honestly into prayer before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ound assurance in God's action through Christ rather than in the intensity of a past conversion experience or a changing emotional st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gratitude take practical form through faithful service, praise, generosity, reconciliation, or care for someone who feels overwhelm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Christian testimony by emphasizing what God has done, avoiding exaggeration and respecting people whose spiritual journey differs from your ow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longside people in crisis with pastoral care: affirm Christ's presence and saving love without promising an immediate end to illness, grief, or material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2026-08-28T12:03:52Z</dcterms:created>
  <dcterms:modified xsi:type="dcterms:W3CDTF">2026-08-28T12:03:52Z</dcterms:modified>
  <dc:title>Love Lifted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