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93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Joy To The World]]></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Joy To The World stands among the most beloved Christian hymns celebrating the reign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ough commonly sung during the Christmas season the hymn expresses a broader theological vision of the coming of God's kingdom and the universal joy that accompanies Christ's ru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nvites the entire creation to respond in praise to the arrival of the Lor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language portrays a cosmic celebration in which earth heaven and nature join together to proclaim God's redemptive work.]]></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storally the hymn reminds believers that the coming of Christ brings joy not only through the birth of Jesus but through the ongoing reign of Christ that restores creation and overcomes si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Joy To The World highlights the doctrine of the kingship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proclaims that Jesus reigns as Lord bringing justice and righteousness to the worl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also reflects the doctrine of redemp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rough Christ's work sin and sorrow are overcome and creation begins to experience restor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nother theological theme present in the hymn is eschatological hop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elebrate Christ's reign with joyful wo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ive with hope grounded in the promise of God's coming kingdo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hare the message of Christ's redemption with other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cognize that creation itself reflects God's glory and restor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ultivate gratitude for the joy brought through Chris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2026-08-28T13:18:14Z</dcterms:created>
  <dcterms:modified xsi:type="dcterms:W3CDTF">2026-08-28T13:18:14Z</dcterms:modified>
  <dc:title>Joy To The World Teaching Guide</dc:title>
  <dc:description>Hymn study resource prepared by HymnInfo.com.</dc:description>
  <dc:subject>Hymn study resource</dc:subject>
  <cp:keywords>hymn study, Christian worship, church teaching, HymnInfo</cp:keywords>
  <cp:category/>
  <cp:revision/>
  <cp:contentStatus/>
</cp:coreProperties>
</file>