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50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Just as I Am Without One Ple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ust as I Am Without One Plea is one of the most influential hymns expressing the Christian doctrine of salvation by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nvites individuals to approach Christ not on the basis of personal merit but in humble reliance on the redeeming work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imple yet profound message has resonated with generations of believers seeking assurance of God's accept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enduring spiritual significance of the hymn lies in its emphasis on the accessibility of divine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reminds worshipers that the invitation of Christ is extended to all who come in faith regardless of their past failures or spiritual struggl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strongly reflects the doctrine of justification by grace through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ffirms that individuals are accepted by God because of Christ's redemptive work rather than their own righteous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ological theme present in the hymn is the universality of the gospel invit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peated phrase just as I am emphasizes that no preliminary moral achievement is required to approach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touches on the doctrine of assura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pproach God with humility trusting in Christ's grace rather than personal me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others to respond to the invitation of Christ without dela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God's mercy is greater than past failur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ultivate gratitude for the gift of salvation through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hare the message of grace with those seeking spiritual hop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2026-08-28T09:18:50Z</dcterms:created>
  <dcterms:modified xsi:type="dcterms:W3CDTF">2026-08-28T09:18:50Z</dcterms:modified>
  <dc:title>Just as I Am Without One Plea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