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0192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Lord Speak to Me, That I May Speak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ord Speak to Me That I May Speak is a hymn of dedication that expresses the desire for believers to become faithful instruments of God's message in the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mphasizes that Christian witness begins not with personal initiative but with listening attentively to the voice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enduring significance of the hymn lies in its recognition that effective ministry flows from spiritual communion with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y asking the Lord to speak first the believer acknowledges that authentic service is rooted in divine guidance and empower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storally the hymn serves as a prayer of preparation for ministr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mphasizes the doctrine of vocation which teaches that believers are called to serve God through their words and acti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very Christian participates in God's mission of reconciliation and proclam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also reflects the doctrine of divine grace in minist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effectiveness of Christian witness depends not on human ability but on the empowering presence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theological theme present in the hymn is sanctific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ek God's guidance through prayer and Scripture before speaking or act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words to encourage strengthen and guide others in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Christian witness as a responsibility shared by all believ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rve others with humility and compassion reflecting the character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edicate daily conversations and relationships to God's purpose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2026-08-29T11:30:21Z</dcterms:created>
  <dcterms:modified xsi:type="dcterms:W3CDTF">2026-08-29T11:30:21Z</dcterms:modified>
  <dc:title>Lord Speak to Me, That I May Speak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