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297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way in a Mang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way in a Manger is a late nineteenth-century American Christmas carol that joins a simple Nativity scene with a child's prayer for the presence and care of Jesu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first two stanzas contemplate the infant Christ in the manger; the later third stanza turns directly toward devotion, asking the Lord to remain near, care for children, and bring his people into heavenly fellow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arol's language is intentionally gentle and accessib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ather than trying to narrate every detail of Luke's account, it invites worshipers—especially children—to linger over the humility of Christ's birth and to respond with trust and pray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familiar line about Jesus making no cry is devotional imagination rather than a biblical claim about his infancy and should be read within the lullaby character of the song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arol's deepest theological theme is the Incarn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Lord Jesus is portrayed in the vulnerability of infancy, reminding worshipers that Christian faith confesses neither a distant deity nor an appearance of humanity, but the Son of God truly entering human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manger becomes a sign of humility rather than a denial of divine majes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also invites reflection on Christ's self-giving lov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quiet Nativity scene fits the New Testament pattern in which divine glory is revealed through humility and servi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ad Luke 2 alongside the hymn and distinguish carefully between the Gospel's stated details and the carol's devotional imagin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manger scene to reflect on Christ's humility and ask how Christian worship and service can honor people who lack status, comfort, or recogni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urn the final stanza into personal or family prayer, asking for Christ's presence, love, and care rather than treating the carol only as seasonal nostalgia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teaching children, explain gently that the line about Jesus not crying is poetic imagery and not a biblical claim that normal human crying is sinfu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carol's closing hope of heaven connect Christmas with the larger Christian story of salvation, discipleship, and final communion with Chri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2026-10-12T13:58:03Z</dcterms:created>
  <dcterms:modified xsi:type="dcterms:W3CDTF">2026-10-12T13:58:03Z</dcterms:modified>
  <dc:title>Away in a Manger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