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10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way in a Mang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Away in a Manger” is a beloved Christmas carol that reflects upon the birth of Jesus in Bethlehem with simplicity and tender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resents the Nativity from a devotional perspective, emphasizing the humility of the Christ child and the quiet wonder of the manger sce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nvites worshipers to contemplate the mystery of God made fles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enduring spiritual significance lies in its accessib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gentle imagery of the manger and the presence of the infant Savior make profound theological truths approachable for both children and adult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ologically, the hymn centers on the doctrine of the Incarnation, portraying divine humility without diminishing divine ident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resents the paradox of the omnipotent Creator entering human vulnerability not by a display of terrifying force, but in the gentleness of an infa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serves as a potent reminder of the nature of the kingdom of God, which values the small, the weak, and the hum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arol also implies a theology of justification by grace through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etition in the later stanzas asking that the Lord bless, keep, and care for the worshiper reflects an absolute dependence on divine mercy rather than human meri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pend time this week reflecting on the humility of Christ and how His willingness to become poor should shape your relationships and socioeconomic perspectiv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Luke 2 aloud in your household or small group, responding with a prayer of gratitude for the lowliness of Christ's bir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tangible generosity toward those in need within your community as a direct response to Christ's redemptive self-giv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ultivate a spirit of childlike trust by offering simple daily prayers of dependence and surrender to God's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editate on the meaning of Immanuel (“God with us”) and consider specific areas of anxiety where you need to remember God's abiding pres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2026-08-28T10:59:27Z</dcterms:created>
  <dcterms:modified xsi:type="dcterms:W3CDTF">2026-08-28T10:59:27Z</dcterms:modified>
  <dc:title>Away in a Manger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