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50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hout to the Lor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Shout to the Lord” is a contemporary worship song that moves from personal devotion to a vision of creation-wide pra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focus is Jesus Christ as Savior, Lord, source of strength, and object of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’s emotional breadth comes from placing intimate trust in Christ beside the biblical language of divine majesty, kingship, and the response of the created ord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 is especially effective as an act of adoration because it does not remain at the level of private religious feel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ersonal confidence in Christ expands into corporate praise and then into imagery drawn from the Psalms, where earth, sea, and mountains participate in worship of the Creator and King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 is fundamentally Christologic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esus is not addressed merely as a source of private comfort but as Savior and Lord, and the worshiper’s personal devotion opens toward the universal confession of Christ’s reig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hilippians 2 provides an important theological lens because the exaltation of Jesus leads to a confession that encompasses heaven and ear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 second theme is adoration as respon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worship is not presented as self-generated enthusiasm; it is a response to God’s character, saving work, majesty, and faithfulnes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song as a response to Scripture about Christ’s lordship, allowing praise to arise from what God has revealed rather than from musical atmosphere alon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observation of creation lead to worship of the Creator and to responsible care for the world God has mad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circumstances are difficult, pray with Psalm 18:1–2 and remember that Christian praise can include confidence in God as refuge and streng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nect personal devotion to corporate worship by remembering that Christian praise belongs to the whole church and ultimately to the biblical vision of creation honoring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bserve current copyright and licensing requirements before printing, projecting, streaming, recording, translating, or arranging the song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2026-08-28T09:18:55Z</dcterms:created>
  <dcterms:modified xsi:type="dcterms:W3CDTF">2026-08-28T09:18:55Z</dcterms:modified>
  <dc:title>Shout to the Lord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