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81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 Happy Hom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 Happy Home is Sarah Laurie Borthwick Findlater's English version of Karl Johann Philipp Spitta's German hymn O selig Haus, wo man dich aufgenomme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entral vision is not simply a comfortable household but a home whose relationships, work, worship, grief, and hope are ordered around the presence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ousehold becomes a setting for discipleship rather than a spiritual sphere separate from church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gives unusual dignity to ordinary domestic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arriage, care for children, daily tasks, hospitality, joy, and sorrow all belong within Christian voc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 Happy Home expresses a theology of Christ's presence in ordinary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oliness is not confined to church buildings, clergy, or explicitly religious activiti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ome becomes a place where Christ is welcomed through worship, relationships, work, forgiveness, care, and the daily exercise of Christian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reflects the doctrine of voc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mmon tasks matter because they can be undertaken in service to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ake the presence of Christ visible in household habits through prayer, Scripture, forgiveness, hospitality, truthful speech, and practical ca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eat ordinary responsibilities such as cooking, cleaning, earning, caregiving, studying, and planning as opportunities for service rather than spiritually insignificant chor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Colossians 3:14 to examine whether love is shaping the tone of relationships when disagreement or fatigue makes patience difficul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or parents and caregivers, take Ephesians 6:4 seriously by distinguishing faithful guidance from harshness, humiliation, or controlling behavio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reate room for grief and woundedness within the household instead of requiring family members to appear cheerful or spiritually strong at all time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2026-08-28T10:10:31Z</dcterms:created>
  <dcterms:modified xsi:type="dcterms:W3CDTF">2026-08-28T10:10:31Z</dcterms:modified>
  <dc:title>O Happy Home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