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74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 Hear Our Prayer, O Lord Our G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 Hear Our Prayer, O Lord Our God is a short congregational prayer response used in the worship life of the United Church of Christ in the Philippin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cord represents a wording variant of the response published in Hymns from the Journey as “O Pamatia, Ginoo / O Hear Our Prayer, Almighty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Its spiritual movement is simple and concentrated: the gathered church brings its plea to God in faith, then places the outcome under God’s wil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is especially suitable after intercessions, pastoral prayer, confession, or other moments when a congregation needs a common sung answer rather than a longer hym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brevity allows the whole assembly to participate easily, while its theology prevents prayer from becoming a demand placed upon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sponse presents Christian prayer as both bold and yield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is invited to make a genuine plea, but the final posture is not insistence that God ratify human prefer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 becomes an act of trust in which the church names its need and entrusts the answer to divine wis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ommunal voice also matt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is not primarily a private devotional lyric but a congregational response designed to gather many petitions into one sung ac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response after intercessions or pastoral prayer so the congregation can answer with one shared act of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each that confident prayer includes surrender to God’s will rather than demanding a predetermined outcom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bring specific needs honestly while trusting God’s wisdom and mer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song to connect corporate prayer with Matthew 6:10 and 1 John 5:14–1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introducing the piece, identify its Filipino and UCCP context rather than presenting it as a nineteenth-century Anglican hym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2026-10-14T09:47:02Z</dcterms:created>
  <dcterms:modified xsi:type="dcterms:W3CDTF">2026-10-14T09:47:02Z</dcterms:modified>
  <dc:title>O Hear Our Prayer, O Lord Our God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