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12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 Hear Our Prayer O Lord Our Go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Hear Our Prayer O Lord Our God is a reverent hymn of corporate supplication that reflects the church's dependence upon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gives voice to the gathered community as it brings its requests before the Lord, acknowledging both divine holiness and divine compa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tone is humble yet confident, expressing faith that God hears the prayers of his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enduring spiritual significance of the hymn lies in its emphasis on communal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focusing solely on individual devotion, the hymn portrays the gathered church approaching God together with shared petitions and thanksgivi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mphasizes the accessibility of God through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theology affirms that believers can approach God with confidence because of the mediating work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me is divine mer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yer becomes an expression of trust in God's compassionate character, acknowledging human need while relying on divine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flects the communal dimension of the church's lif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ultivate regular habits of prayer both individually and within the church commu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pproach God with humility while trusting in his gracious charact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ongregational participation in corporate prayer during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ring concerns and needs before God with faith and perseve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prayer to shape the spiritual unity of the churc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2026-08-28T08:16:15Z</dcterms:created>
  <dcterms:modified xsi:type="dcterms:W3CDTF">2026-08-28T08:16:15Z</dcterms:modified>
  <dc:title>O Hear Our Prayer O Lord Our God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