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57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Thou, My Soul, Bless God the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Thou, My Soul, Bless God the Lord is a metrical paraphrase of Psalm 103 that turns biblical praise into congregational so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begins by calling the singer's own soul to bless the Lord, then names the benefits of God's grace: forgiveness, healing, redemption, mercy, satisfaction, and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valuable because it teaches worshipers to rememb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ise is not vague emotion; it is the grateful recollection of what God has d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ul is stirred up to magnify the Lord because his holy name is tied to concrete acts of merc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Thou, My Soul, Bless God the Lord teaches that worship begins with holy recoll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ul must be stirred from forgetfulness into praise by remembering the Lord's benefi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doctrine of grace is rich and pastor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forgives iniquity, heals disease, redeems from death, crowns with loving kindness, and satisfies with good th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se are not abstract ideas; they are gifts received by the people of God and returned to him in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fter an assurance of pardon to help the congregation respond to God's forgiveness with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name and remember the Lord's benefits rather than allowing gratitude to remain gener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Psalm 103:1-5 in services of thanksgiving, healing prayer, or pastoral encourag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it to teach that praise involves the whole person: soul, memory, body, and renewed streng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oose MARTYRDOM for a dignified and flowing psalm style or 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2026-08-27T02:58:05Z</dcterms:created>
  <dcterms:modified xsi:type="dcterms:W3CDTF">2026-08-27T02:58:05Z</dcterms:modified>
  <dc:title>O Thou, My Soul, Bless God the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