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679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 Thou, My Soul, Bless God the Lord]]></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O Thou, My Soul, Bless God the Lord is the opening of the 1650 Scottish Psalter's metrical version of Psalm 103.]]></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ather than treating praise as a general mood, the psalm summons the singer to remember specific divine benefits: forgiveness, healing, redemption, loving kindness, compassion, covenant faithfulness, and God's enduring rul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repeated address to the soul makes remembrance itself an act of wor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full 1650 text carries the entire psalm, not only its familiar opening vers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moves from personal thanksgiving to the Lord's justice and mercy, then reflects on human frailty, God's covenant love across generations, his heavenly kingship, and the praise offered by angels, heavenly hosts, and all crea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psalm's first theological discipline is remembr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ul is commanded not to forget God's benefits, so praise grows from a truthful recollection of divine mercy rather than from vague religious feel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Forgiveness, healing, preservation from death, loving kindness, compassion, provision, and renewal are named as reasons for blessing the Lor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complete text also prevents the opening verses from becoming purely individualistic.]]></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od's mercy is joined to justice for the oppressed, covenant faithfulness across generations, knowledge of human frailty, and sovereign rule from heave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full psalm or a clearly identified excerpt so worshipers can distinguish the 1650 text from later shortened hymn form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the opening stanzas with an assurance of pardon or thanksgiving, emphasizing remembrance of God's concrete merci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later stanzas to widen congregational praise from personal gratitude to covenant faithfulness, divine kingship, and the praise of all cre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ad Psalm 103 alongside the sung text so older expressions can be understood in their biblical sett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choosing a tune, match the common-meter text to a historically documented setting and distinguish the original psalm text from later musical pairings or arrangement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2026-10-15T08:08:03Z</dcterms:created>
  <dcterms:modified xsi:type="dcterms:W3CDTF">2026-10-15T08:08:03Z</dcterms:modified>
  <dc:title>O Thou, My Soul, Bless God the Lord Teaching Guide</dc:title>
  <dc:description>Hymn study resource prepared by HymnInfo.com.</dc:description>
  <dc:subject>Hymn study resource</dc:subject>
  <cp:keywords>hymn study, Christian worship, church teaching, HymnInfo</cp:keywords>
  <cp:category/>
  <cp:revision/>
  <cp:contentStatus/>
</cp:coreProperties>
</file>