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65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 Thou Who Hearest Every Heartfelt Pray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 Thou Who Hearest Every Heartfelt Prayer is a compact sung invocation that turns the beginning of worship into an explicit act of dependence on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ather than assuming that a congregation arrives spiritually ready, the response asks the God who hears prayer to prepare the hearts of worshipers by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brevity is part of its strength: a complete theology of approach to God is compressed into four lines and an ame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sponse moves from petition to ador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d is not only asked to prepare the heart but is confessed as the source of life, love, and ligh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entral doctrine of the response is grace-enabled wor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ongregation does not claim to be spiritually prepared simply because the service has begu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asks God to do the preparing, which places worship within the larger Christian conviction that access to God is gift before it is achieve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also holds together transcendence and intimac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God confessed as the source of life, love, and light is also the God who attends to the inward prayer of worshiper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response near the beginning of worship as a genuine invocation rather than as musical fill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Psalm 65:1–2 or Hebrews 4:16 to connect the congregation's approach to God with confidence in divine hearing and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it before Scripture or preaching when the congregation needs a concise prayer for receptive hear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its Sabbath language invite reflection on worship as holy time centered on delight in God rather than merely on schedule or routi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using a modern score, distinguish the public-domain text and tune from any separately copyrighted arrangement or accompanimen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2026-10-14T17:51:16Z</dcterms:created>
  <dcterms:modified xsi:type="dcterms:W3CDTF">2026-10-14T17:51:16Z</dcterms:modified>
  <dc:title>O Thou Who Hearest Every Heartfelt Prayer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