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64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Change My Heart, O Go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Change My Heart, O God” is a compact prayer for inward transformation rather than a declaration that the worshiper can reform the self by willpow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ddie Espinosa’s 1982 song asks God to act at the level of desire, character, and obedi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imagery joins the penitential prayer of Psalm 51 with the biblical picture of God as potter and God’s people as cla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 belongs to the first generation of Vineyard praise and worship music, a movement that emphasized direct address to God, simple melodies, repetition, and congregational participation without heavy dependence on printed scor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first-person language gives it the character of personal prayer, yet its widespread hymnal use has also made that prayer corporate: a congregation can sing together while each worshiper asks to be change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’s central theological theme is sanctification as a work of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worshiper recognizes that deep change cannot be reduced to adjusting habits while leaving desires untouch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prayer therefore asks God to reshape the heart itself, placing the initiative for transformation in God’s hands while still calling the believer into willing surrender and obedi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potter image emphasizes divine sovereignty and human yieldedness, but it should be handled with attention to its biblical context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saiah speaks of God as Father and Potter of the covenant people, while Jeremiah uses the potter’s workshop to announce God’s authority in judgment and mercy toward Israel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song after confession or a sermon on repentance, allowing its prayer for inward change to lead into silence and specific response rather than ending with the music itself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sk not only which behaviors need correction but which desires, appetites, resentments, fears, or ambitions underneath them need God’s transforming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the song with Psalm 51:10 and Ezekiel 36:26-27 so that worshipers hear both the plea for renewal and God’s promise to give a new heart and Spirit-enabled obedi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nect the prayer with Romans 12:1-2 by identifying one concrete act of obedience, reconciliation, service, or changed habit through which renewed thinking can become embodied disciple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licensed hymnals, projection systems, or publisher-approved resources because both Espinosa’s text and tune remain copyrighte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2026-08-28T12:29:33Z</dcterms:created>
  <dcterms:modified xsi:type="dcterms:W3CDTF">2026-08-28T12:29:33Z</dcterms:modified>
  <dc:title>Change My Heart, O God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