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355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joice, the Lord Is King!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Rejoice, the Lord Is King!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is Charles Wesley’s exuberant proclamation of the present reign and future triumph of Jesus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treating Christian joy as a response to favorable circumstances, the hymn grounds rejoicing in Christ’s kingship, exaltation, victory, and promised retur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ecurring summons to rejoice echoes Philippians 4:4 and gives the hymn both its emotional energy and its theological cent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moves between praise, confession, and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fundamentally christologic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celebrates Jesus as the risen and exalted King, linking his saving work with his heavenly reig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’s kingship is not treated as a remote abstraction; it is the basis for worship, assurance, obedience, and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major theme is the ascension and session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ssumes the New Testament pattern in which the crucified and risen Christ is exalted to the Father’s right han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Christian joy be rooted in the character and reign of Christ rather than in changing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ascension of Christ as a source of confidence that the risen Lord remains active and sovereig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member that Christian hope looks forward to the full manifestation of Christ’s kingdom without denying present suffer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llow congregational praise to teach and reinforce central doctrines of the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seasons such as Easter and Ascension as opportunities to connect resurrection, exaltation, reign, and future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2026-10-14T23:07:26Z</dcterms:created>
  <dcterms:modified xsi:type="dcterms:W3CDTF">2026-10-14T23:07:26Z</dcterms:modified>
  <dc:title>Rejoice, the Lord Is King!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