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ake Thou Our Minds Dear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ake Thou Our Minds Dear Lord is a thoughtful hymn that invites believers to dedicate their intellectual lif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flects the conviction that Christian faith involves not only the heart but also the mi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ays that God would shape human understanding so that knowledge and learning become instruments of faithful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nduring significance of this hymn lies in its affirmation that intellectual pursuits can be acts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separating faith from learning, the text emphasizes that the Christian life calls for the renewal of the mind through the guidance of God's tru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sanctification as it relates to intellectu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ransformation involves the whole person including the way believers think, learn, and interpret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highlights the relationship between revelation and human understand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ile knowledge can be pursued through study and reflection, ultimate wisdom comes from God's self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ological theme is vo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dicate intellectual pursuits to the servi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wisdom through Scripture study and thoughtful ref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learning with humility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hristian education within families and church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knowledge and understanding to serve oth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2026-08-29T12:42:17Z</dcterms:created>
  <dcterms:modified xsi:type="dcterms:W3CDTF">2026-08-29T12:42:17Z</dcterms:modified>
  <dc:title>Take Thou Our Minds Dear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