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74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rue-Hearted, Whole-Heart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ue-Hearted, Whole-Hearted is a hymn of wholehearted allegiance to Jesus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royal and military imagery gives the text unusual energy, but the center of the hymn is not self-generated herois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peated confession that loyalty is possible “by Thy grace” places Christian commitment within dependence on Christ rather than mere determin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moves from identity to action and then to surrend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lievers stand under Christ’s standard, offer willing obedience, and finally pray for Christ to reign over their wills and affection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discipleship as allegiance to Christ the K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faith is not portrayed merely as agreement with doctrines but as a whole-person loyalty that claims will, affection, action, and public ident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the same time, the repeated appeal to grace prevents the hymn from making dedication a form of spiritual self-reli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consecr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shiper offers obedience, endeavor, and inward desire to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whether loyalty to Christ shapes daily decisions as well as public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ceive Christian commitment as a response to grace rather than an achievement of willpower al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courageous faithfulness without directing spiritual-warfare language against human opponen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ffer both outward service and inward desires to Christ, allowing discipleship to include motives as well as acti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times of commissioning or renewed dedication as a communal promise of faithful servi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2026-10-15T16:19:22Z</dcterms:created>
  <dcterms:modified xsi:type="dcterms:W3CDTF">2026-10-15T16:19:22Z</dcterms:modified>
  <dc:title>True-Hearted, Whole-Hearted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