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3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rust and Ob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Trust and Obey” is a gospel hymn about the relationship between faith and faithful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Henry Sammis does not present trust as passive optimism or obedience as a way of earning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the hymn portrays Christian discipleship as walking with the Lord, receiving guidance from God's Word, responding to God's will, and discovering deeper fellowship with Christ through a life yielded to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is realistic enough to acknowledge burdens, grief, sacrifice, and uncertainty, although some later hymnals omit one of the original stanzas dealing with fears and shadow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onviction is that the Christian life is sustained by reliance on God and expressed through obedi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faith and obedience without confusing either with the basis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trust rests in God's character, Word, and grace; obedience is the response of a disciple who has learned to rely on that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operly understood, the hymn does not teach salvation by work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mphasis on walking with the Lord gives obedience a relational charac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ristian life is not simply conformity to rules but fellowship with Christ that shapes choices, priorities, conduct, and voc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ith Proverbs 3:5-6 when facing decisions in which God's direction is clearer than the eventual outcome; obedience may be possible before every consequence is underst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1 Samuel 15:22 to examine whether religious activity is being used as a substitute for actually responding to what God has command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John 14:15 and 1 John 5:2-3 to teach that Christian obedience grows from love and relationship rather than an attempt to earn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believers carrying grief or disappointment to distinguish trusting God from expecting every painful circumstance to disappear immediate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prayer of consecration before baptism, commissioning, ministry service, vocational decisions, or other moments requiring concrete response to God's cal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2026-10-14T11:26:57Z</dcterms:created>
  <dcterms:modified xsi:type="dcterms:W3CDTF">2026-10-14T11:26:57Z</dcterms:modified>
  <dc:title>Trust and Obey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