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793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hrist Is Made the Sure Found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“Christ Is Made the Sure Foundation” begins where Christian teaching about the church must begin: not with a building, institution, or human leader, but with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presents him as the cornerstone who determines the church’s shape and holds its members togeth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architectural imagery is therefore personal and communal: believers are not isolated stones but a people joined into one dwelling for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then moves from confession to worship and pray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gathered church is viewed in the light of the heavenly Jerusalem, so earthly praise participates in a larger and unending commun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offers an ecclesiology centered decisively on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hurch does not lay its own ultimate foundation, and no minister, denomination, tradition, property, or program can take the cornerstone’s pl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is both assurance and judgment: Christ gives the church stability, yet every part of its common life must continually be tested for alignment with hi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architectural language is commun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elievers are joined into one spiritual house, so holiness, reconciliation, worship, and service are shared vocations rather than private achievement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xamine whether your congregation’s identity is centered on Christ or has become dependent on personalities, programs, property, or inherited habit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ctice unity as a responsibility of every living stone: seek reconciliation, speak truth in love, and honor gifts different from your ow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reat the church building as a servant of worship, formation, hospitality, care, and mission rather than as the church’s ultimate ident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y specifically for God’s presence, transforming grace, and faithful guidance whenever the congregation gather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ad Ephesians 2:11–22 and identify the divisions Christ overcomes in forming one household and one spiritual templ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2026-10-14T07:32:01Z</dcterms:created>
  <dcterms:modified xsi:type="dcterms:W3CDTF">2026-10-14T07:32:01Z</dcterms:modified>
  <dc:title>Christ Is Made the Sure Foundation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