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anks to God for My Redeem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Thanks to God for My Redeemer” is a Swedish hymn of thanksgiving whose unusual strength lies in the range of experiences it places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titude is not reserved for obvious bless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through redemption, daily provision, changing seasons, prayers answered and denied, joy and sorrow, and finally the believer’s hope beyond the present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breadth makes the hymn more than a seasonal song for Thanksgiving D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gratitude as an act of faith shaped by confidence in God’s provid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offers a mature theology of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nksgiving is not treated as a mood that appears when circumstances are favorable; it is a disciplined response to God’s character and redeem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allows gratitude and lament to coexist rather than forcing one to cancel the 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econd major theme is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ntrusts both received gifts and denied desires to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thanksgiving with redemption in Christ rather than with material prosperity, so gratitude remains possible in both abundance and l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prayers are not answered as hoped, bring disappointment honestly before God instead of pretending that denial is emotionally eas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naming ordinary provisions, relationships, seasons, and moments of grace that are easily overlook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gratitude and grief to coexist; giving thanks does not require minimizing pain or silencing la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year-end reflection to identify both joyful and difficult experiences through which faith, endurance, or dependence on God has grow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2026-08-28T12:03:00Z</dcterms:created>
  <dcterms:modified xsi:type="dcterms:W3CDTF">2026-08-28T12:03:00Z</dcterms:modified>
  <dc:title>Thanks to God for My Redeemer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