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rings of Living Wat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rings of Living Water is a testimony hymn celebrating the transforming satisfaction foun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ing the imagery of thirst and refreshing water drawn from Scripture, the hymn portrays the human search for meaning and the soul's fulfillment through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anguage reflects a deeply experiential faith in which the believer moves from dryness and wandering to joy and spiritual abun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sonates strongly within evangelical and holiness traditions where personal conversion and assurance of salvation are emphasiz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frain expresses exuberant gratitude for the life giving grace found in Christ, portraying salvation not merely as a doctrinal concept but as a lived experience of joy and spiritual refresh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several central Christian doctrines through poetic imag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rst, it reflects the doctrine of grace by emphasizing that salvation is a gift offered freely to those who com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anguage of thirst and satisfaction illustrates humanity's need for divine intervention and the sufficiency of God's saving pro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cond, the hymn speaks to the experience of conver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rrative movement from wandering in sin to discovering living water reflects the evangelical understanding of repentance and new bir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spiritual thirst that exists within every human heart and direct it towar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joy and assurance that flow from experiencing God's sa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share their testimony of transformation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turn regularly to the spiritual source of life through prayer, worship, and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those searching for meaning to receive the freely offered grace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2026-08-28T12:29:31Z</dcterms:created>
  <dcterms:modified xsi:type="dcterms:W3CDTF">2026-08-28T12:29:31Z</dcterms:modified>
  <dc:title>Springs of Living Water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