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95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afely Through Another Week]]></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afely Through Another Week is a quintessential hymn of transition, designed to usher the believer from the temporal anxieties of the workweek into the sacred stillness of the Lord's Da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serves as a liturgical threshold, acknowledging that the ability to reach the end of a week is not a matter of human endurance but a gift of divine prov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storally, the hymn encourages a rhythm of life that honors the created order of rest, providing a specific time and space for the soul to recalibrate its affections toward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spiritual significance of this text lies in its call for 'prepar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 In an age of constant productivity, this hymn acts as a spiritual brake, inviting the faithful to 'dismiss' their worldly cares before entering the sanctuar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ologically, this hymn explores the Doctrine of Providence—the active and constant care God exercises over His cre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o sing 'God has brought us on our way' is to confess that our survival and success are contingent upon His sovereign wil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lso touches upon the Doctrine of Sanctification, as the singer asks for the 'blood' of Christ to 'cleanse our sin' and 'wash our guilt away' specifically in preparation for worship, suggesting that holiness is a prerequisite for communion with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schatologically, the earthly Sabbath depicted in the hymn is a 'foretaste' of the eternal re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y gathering 'in Thy courts,' the congregation participates in a temporal ritual that points toward the final, heavenly gathering.]]></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Designate a specific time on Saturday evening for 'Sabbath preparation,' using the themes of the hymn to review the week and confess si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holy dismissal' by consciously listing the week's anxieties and entrusting them to God before entering Sunday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ultivate a heart of gratitude for 'providential safety' by reflecting on specific dangers or trials God steered you through during the past six day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pproach the Lord's Day as a 'day of all the week the best,' actively seeking the 'joyful sound' of the Gospel rather than attending out of routin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2026-08-28T07:47:25Z</dcterms:created>
  <dcterms:modified xsi:type="dcterms:W3CDTF">2026-08-28T07:47:25Z</dcterms:modified>
  <dc:title>Safely Through Another Week Teaching Guide</dc:title>
  <dc:description>Hymn study resource prepared by HymnInfo.com.</dc:description>
  <dc:subject>Hymn study resource</dc:subject>
  <cp:keywords>hymn study, Christian worship, church teaching, HymnInfo</cp:keywords>
  <cp:category/>
  <cp:revision/>
  <cp:contentStatus/>
</cp:coreProperties>
</file>