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84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ord of the Worlds Abov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ord of the Worlds Above is a prayerful hymn that reflects on the majesty and transcendence of God while inviting believers into humble communion with their Creat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holds together two profound biblical themes: the immeasurable greatness of God who rules the universe and the remarkable grace that allows human beings to approach him in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tension between divine majesty and divine accessibility lies at the heart of Christia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ncourages believers to reflect on the privilege of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assuming that communion with God is ordinary, the text reminds worshipers that approaching God is a sacred act made possible only by divine gra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highlights the doctrine of divine sovereign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portrayed as the ruler of all creation whose glory extends beyond the visible univer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vision reflects the classical Christian understanding that God is infinite in power, wisdom, and holi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the same time the hymn emphasizes the doctrine of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uman beings cannot approach God by their own righteous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prayer with reverence recognizing the majesty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ultivate humility in worship and daily dev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access to God is a gift of grace throug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regular times of quiet reflection before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awareness of God's greatness to shape daily obedi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2026-08-26T22:09:41Z</dcterms:created>
  <dcterms:modified xsi:type="dcterms:W3CDTF">2026-08-26T22:09:41Z</dcterms:modified>
  <dc:title>Lord of the Worlds Above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