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949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ord of the Worlds Abo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ord of the Worlds Above is Isaac Watts’s metrical paraphrase of Psalm 84, a psalm of longing for the dwelling place of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begins with desire for God’s house and moves through the images of birds finding a home, worshipers gathering for prayer, pilgrims going from strength to strength, and the joy of a single day in God’s cour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concern is not simply a building but the blessing of living near God, worshiping with God’s people, and trusting the Lord who gives grace and glo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especially useful for services centered on public worship, dedication, pilgrimage, or the life of the churc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atts preserves the movement of Psalm 84 while recasting it in compact congregational poetr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worship as a response to the desirability of God himself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inger longs for God’s dwelling because communion with God is the true go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urch, prayer, and pilgrimage receive their meaning from the divine presence rather than from ceremony alo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the communion of God’s peop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atts does not picture faith as an isolated spiritual experience: the singer wants to rise and dwell among the saints, rejoices in those who pray and serve, and travels with pilgrims toward Z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pproach congregational worship as a privilege of drawing near to God, not merely as a weekly routi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seasons of sorrow become part of faithful pilgrimage rather than reasons to withdraw from worship and fellow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Value the gathered people of God and the shared practices of prayer, praise, and serv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easure lasting joy by nearness to God rather than by status, comfort, or outward splendo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nd prayer and worship in trust, remembering the psalm’s confession that God gives grace and glory and withholds no true go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2026-10-12T04:18:23Z</dcterms:created>
  <dcterms:modified xsi:type="dcterms:W3CDTF">2026-10-12T04:18:23Z</dcterms:modified>
  <dc:title>Lord of the Worlds Above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