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ur God, Our Help in Ages Pas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ur God, Our Help in Ages Past is Isaac Watts’s meditation on Psalm 90, one of Scripture’s most searching reflections on divine eternity and human mort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ets the permanence of God against the passing character of human generations and turns that contrast into trust: the God who has sustained people before us remains the sure ground of hope in the present and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pastorally strong because it neither denies change nor treats mortality light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life is brief, historical circumstances shift, and even long stretches of time are small before the eternal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e biblical response is not despai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dominant doctrine is divine eter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does not simply live longer than creation; God is the one from whom creation receives its existence and before whom the passing of centuries does not threaten divine consta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conviction gives theological weight to the hymn’s language of help and hope: God can be trusted because God is not subject to the instability that marks huma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looks backward to remembered help and forward toward hoped-for guidance, treating both as expressions of the same faithful charac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all specific examples of God’s faithfulness in your congregation, family, or Christian community, and let remembered grace strengthen present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 change, distinguish between the loss of familiar structures and the unchanging character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awareness of mortality to cultivate wisdom, gratitude, reconciliation, and faithful stewardship of the time you have been gi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easons of uncertainty, pray for God’s guidance without demanding complete knowledge or control of the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anniversaries or memorials, honor previous generations while remembering that the church’s true continuity rests in God rather than in human achiev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2026-08-28T10:31:17Z</dcterms:created>
  <dcterms:modified xsi:type="dcterms:W3CDTF">2026-08-28T10:31:17Z</dcterms:modified>
  <dc:title>Our God, Our Help in Ages Past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