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f the Father's Love Begott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 the Father's Love Begotten is one of the oldest hymns still sung in Christian worship, offering a profound poetic meditation on the eternal nature of Christ and the mystery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oclaims that the Son of God existed before all ages and entered human history to accomplish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draws worshipers into the mystery of Christ's divine origin and his saving mission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enduring significance lies in its ability to connect the cosmic scope of God's eternal purposes with the humble event of Christ's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presenting Jesus as both eternal Word and incarnate Savior, the hymn invites believers to contemplate the depth of God's love revealed in the incarn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a strong affirmation of the doctrin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eclares that the eternal Son of God entered the world not as a created being but as the one who shares the divine nature of the Fa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confession reflects the classical Trinitarian theology developed in the early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the eternal generation of the 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Christ is begotten of the Father before all ages, highlighting the mystery of the Son's relationship within the Tri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eternal nature of Christ and the significanc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the celebration of Christmas with reverence and theological dep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Christ as both creator and redeem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mystery of the incarnation to inspire humility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unity of the church across centuries through historic hym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2026-08-28T10:25:02Z</dcterms:created>
  <dcterms:modified xsi:type="dcterms:W3CDTF">2026-08-28T10:25:02Z</dcterms:modified>
  <dc:title>Of the Father's Love Begotten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