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13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y God, I Thank Th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y God, I Thank Thee is a hymn of gratitude with a deeper argument than simple thanksgiving for pleasant thing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begins by praising God for the brightness, beauty, joy, and moral goodness found in the world, then deliberately turns toward the mixed character of earthly life: joy is touched by pain, even good gifts are temporary, and human beings remain restless for a peace that created things cannot finally provid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movement gives the hymn unusual pastoral dep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octer does not ask worshipers to deny suffer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tead, she treats both delight and limitation as spiritually instructi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creation as genuinely go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auty, joy, noble things, gentle deeds, and human love are received as gifts rather than dismissed as distractions from spiritual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supports a theology of creation and providence in which gratitude begins by recognizing God's generosity within ordinary exist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same time, Procter refuses to identify created happiness with final blessed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n touches joy, good experiences have “wings,” and the soul continues to desire a deeper pea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gratitude for concrete gifts—beauty, friendship, kindness, meaningful work, and moments of joy—rather than speaking of thanksgiving only in general term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ow Christian gratitude to include lament; the hymn makes room for pain without surrendering trust i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eive temporary blessings as gifts rather than possessions that must last forev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disappointment and restlessness as occasions to examine whether created goods have become substitutes for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illness, grief, or uncertainty, pray toward the deeper peace and final rest the hymn locates in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2026-10-13T07:04:37Z</dcterms:created>
  <dcterms:modified xsi:type="dcterms:W3CDTF">2026-10-13T07:04:37Z</dcterms:modified>
  <dc:title>My God, I Thank Thee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