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49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od the Omnipoten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the Omnipotent is a majestic hymn that celebrates the sovereign reign of God over heaven and ear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peated acclamation that the Lord God omnipotent reigneth echoes the language of the Book of Revelation and invites the church to join the worship of heav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alls believers to acknowledge God's supreme authority and to respond with joyful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presents the reign of God as both a present reality and a future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ile earthly kingdoms rise and fall the kingdom of God endures forev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the heart of the hymn is the doctrine of divine sovereign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affirms that God rules over all creation and that his authority is absolute and unchalleng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theological theme provides comfort to believers who trust in God's ultimate governance of hist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an eschatological vision in which God's reign is fully reveal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roclamation that the Lord reigns points forward to the consummation of God's kingdom when every power will acknowledge his author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ust in the sovereignty of God during times of uncertain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oin in worship that proclaims the greatness and authority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earthly power is temporary but God's kingdom is etern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the truth of God's reign to shape daily decisions and priorit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unity of the church with the worship of heave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2026-08-28T12:04:47Z</dcterms:created>
  <dcterms:modified xsi:type="dcterms:W3CDTF">2026-08-28T12:04:47Z</dcterms:modified>
  <dc:title>God the Omnipotent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