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91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aven Came Dow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ven Came Down is a twentieth-century gospel song built around personal testimony of conver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terson presents salvation as a decisive encounter with Christ that brings new life, peace with God, assuranc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's emotional energy is therefore tied to doctrines Peterson regarded as central to the gospel rather than to religious excitement for its own sak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moves naturally between experience and doctri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version is remembered personally, but its meaning is explained through regeneration, justification by faith, grace, and entrance into a new relationship with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a compact expression of evangelical conversion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reats salvation as God's gracious action in Christ, personally received through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stimony is individual, but the theological claims are larger than the singer's feelings: grace, justification, regeneration, and hope explain what the conversion experience mea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generation is especially importa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ew birth describes a work of God that gives spiritual life, while justification describes the believer's changed standing befor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haring a conversion testimony, distinguish the circumstances and emotions of the experience from the gospel realities that give it meaning: grace, faith, new birth, justification, and reconciliation with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Ephesians 2:8-9 to keep testimony centered on God's gift rather than on the believer's moral achievement or emotional inten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f a dramatic conversion story is not part of your experience, do not assume your faith is less genuine; measure Christian assurance by Christ and God's promises rather than by how memorable the moment of conversion fel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gratitude for salvation lead to clear witness, explaining not only that life changed but why the gospel of Christ gives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present assurance with 1 Peter 1:3-4 so that Christian hope remains anchored in Christ's resurrection and God's promised inherit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2026-08-29T11:28:33Z</dcterms:created>
  <dcterms:modified xsi:type="dcterms:W3CDTF">2026-08-29T11:28:33Z</dcterms:modified>
  <dc:title>Heaven Came Down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