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158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Ride On! Ride On in Majesty!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ide On in Majesty!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s a Palm Sunday hymn that places Christ’s kingship within the shadow of the Pa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 of treating the entry into Jerusalem as uncomplicated triumph, it directs worship toward the paradox at the center of Holy Week: the true king advances in humility toward suffering, and his victory is inseparable from obedience, sacrifice, and resurrection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valuable at the threshold of Holy Week because it resists separating Palm Sunday celebration from Good Frida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iblical acclamation, messianic kingship, the approaching cross, and eventual exaltation belong to one redemptive move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central theological tension is the relationship between majesty and hum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is king, but his kingship is not validated by domination, spectacle, or self-preser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is authority is revealed through obedient movement toward the cro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gives the hymn a strong Christological and soteriological cent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lm Sunday is not simply an isolated royal procession; it belongs to the Pa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Palm Sunday to examine whether your expectations of Christ are shaped more by worldly power than by the humility revealed in the Gosp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Matthew 21 together with Philippians 2 so that celebration of Christ’s kingship remains connected with his obedience and cro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leadership through service, truthfulness, and self-giving responsibility rather than status or contro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ter Holy Week as a continuous story rather than treating Palm Sunday and Good Friday as unrelated worship even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choosing a musical setting, distinguish the historic public-domain tune from any modern harmonization or arrangement that may carry separate right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2026-08-27T02:59:02Z</dcterms:created>
  <dcterms:modified xsi:type="dcterms:W3CDTF">2026-08-27T02:59:02Z</dcterms:modified>
  <dc:title>Ride On! Ride On in Majesty!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