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t All Mortal Flesh Keep Silen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All Mortal Flesh Keep Silence stands among the most profound hymns of reverent worship in the Christi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calls believers to quiet awe before the mystery of God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ather than exuberant praise the hymn invites a posture of contemplative reverence acknowledging the holiness and majesty of th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focuses on the mystery of the incarnation and the sacramental pres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ternal Word enters the world not in earthly splendor but in humil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a deeply incarnational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oclaims that the eternal Son of God enters the world in humility yet remains the sovereign Lord of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aradox of divine majesty revealed through humility stands at the center of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doctrine present in the hymn is the sacramental presen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istorically associated with Eucharistic worship the text reflects the belief that Christ offers himself to the church through the sacra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moments of intentional silence during prayer to cultivate reverence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epare spiritually before participating in Communion by reflecting on the presence and sacrifi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ad biblical passages about the incarnation during Advent and Christmas as part of personal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quiet reflection before worship services to help focus the heart on the holiness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press gratitude for the mystery of Christ presence in both personal prayer and congregational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2026-08-28T10:31:13Z</dcterms:created>
  <dcterms:modified xsi:type="dcterms:W3CDTF">2026-08-28T10:31:13Z</dcterms:modified>
  <dc:title>Let All Mortal Flesh Keep Silence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