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436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Watchman, Tell Us of the Nigh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“Watchman, Tell Us of the Night” is a hymn of expectant dialogu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 traveler repeatedly asks a watchman whether the darkness is ending, and the answers move from a distant star to the announcement of day, peace, and the coming of the Prince of Pea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text turns the watchman imagery of Isaiah 21 into a Christian poem of Advent hop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spiritual movement is from uncertainty to assura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questions are not dismissed; they are answered step by step as the light grows and the horizon widens from Israel to “all the earth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’s central theological movement is hope in the midst of darknes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Night is not denied, but neither is it allowed the final wor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traveler asks for signs, and the watchman answers with increasing clarity: light is appearing, peace and truth are approaching, and the promised day is coming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ian worship can therefore use the hymn as a school of patient expectation rather than hurried certain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final stanza gives the poem its explicit Christological focus by naming the “Prince of Peace” and “Son of Go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during Advent as a prayerful way to practice watchfulness rather than impatie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the repeated questions give permission to name uncertainty while still listening for God’s promise of ligh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onnect the hymn’s “Prince of Peace” language with Isaiah 9:6 and pray concretely for peace in troubled place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widening image of light over “all the earth” to reflect on Christian witness without reducing mission to triumphal languag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onsider antiphonal singing, with different voices taking the watchman and traveler lines, to make the hymn’s dialogue audibl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2026-10-13T21:36:47Z</dcterms:created>
  <dcterms:modified xsi:type="dcterms:W3CDTF">2026-10-13T21:36:47Z</dcterms:modified>
  <dc:title>Watchman, Tell Us of the Night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