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293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e Still, My Soul]]></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p:cNvSpPr txBox="1"/>
          <p:nvPr/>
        </p:nvSpPr>
        <p:spPr>
          <a:xfrm>
            <a:off x="685800" y="2914650"/>
            <a:ext cx="5419725" cy="9239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000" spc="0" u="none" cap="none">
                <a:solidFill>
                  <a:srgbClr val="FFFFFF">
                    <a:alpha val="100000"/>
                  </a:srgbClr>
                </a:solidFill>
                <a:latin typeface="Calibri"/>
              </a:rPr>
              <a:t><![CDATA[Full lyrics and sheet music are not included because this hymn is not currently marked as public domain in the HymnInfo database. Please consult a licensed hymnal or authorized publisher for the complete text and music.]]></a:t>
            </a:r>
          </a:p>
        </p:txBody>
      </p:sp>
      <p:sp>
        <p:nvSpPr>
          <p:cNvPr id="9"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10"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e Still, My Soul” is a hymn of disciplined trust rather than emotional denia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addresses a troubled inner life and directs it toward God's faithfulness when circumstances are painful, mysterious, or beyond human contro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tillness it commends is therefore not indifference or passivity; it is the quieting of fear and self-will so that endurance, prayer, and obedience can continue under the conviction that God remains faithfu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s movement is especially suited to grief.]]></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begins with providence and patient confidence, acknowledges uncertainty and loss, and ultimately looks beyond change and death toward enduring fellowship with the Lord.]]></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s central doctrine is provid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teaches trust in God's faithfulness when the reasons for suffering remain hidde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ian providence is not fatalism: the believer may grieve, pray, act, seek help, and make responsible decisions while still acknowledging that life is not finally held together by human contro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tillness of faith is therefore compatible with active obedi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also develops a Christ-centered theology of consolatio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anxiety is driven by the need to control an uncertain outcome, combine prayerful stillness with one concrete act of faithful responsibility, distinguishing what can be done from what must be entrusted to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 grief, resist pressure to explain loss too quickl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llow lament, memory, practical care, and patient companionship to coexist with Christian hop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Romans 8:28 is used pastorally, avoid suggesting that every tragedy is obviously good; emphasize God's continuing redemptive purpose rather than simplistic explanations of suffer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with Mark 4:35-41 when fear is prominent, focusing attention on Christ's identity and authority rather than on the believer's ability to remain emotionally calm.]]></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2026-08-28T10:31:16Z</dcterms:created>
  <dcterms:modified xsi:type="dcterms:W3CDTF">2026-08-28T10:31:16Z</dcterms:modified>
  <dc:title>Be Still, My Soul Teaching Guide</dc:title>
  <dc:description>Hymn study resource prepared by HymnInfo.com.</dc:description>
  <dc:subject>Hymn study resource</dc:subject>
  <cp:keywords>hymn study, Christian worship, church teaching, HymnInfo</cp:keywords>
  <cp:category/>
  <cp:revision/>
  <cp:contentStatus/>
</cp:coreProperties>
</file>