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7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reathe on Me, Breath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eathe on Me, Breath of God is a compact prayer for the transforming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governing image joins two biblical ideas that are closely related in the languages of Scripture: breath and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does not merely ask for spiritual excitement or unusual experience, but for a life reordered by God through renewed love, purified desire, obedience, consecration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piritual movement is inward but never merely priv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newal by the Spirit is expected to reshape what the believer loves, chooses, endures, and becom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rincipal doctrine is sanctification through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 is invoked as the giver of renewed life who reshapes love, will, desire, and condu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liness is therefore neither an achievement of unaided human determination nor a merely external conformity to religious ru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the fruit of divine action received in prayerful surren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metaphor of breath also emphasizes depen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prayer by asking not merely for relief from difficulty but for the Holy Spirit to reshape what you love, desire, and cho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salm 51:10-12 as a regular examination of the heart, asking where personal will is resisting God’s wi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eeking spiritual renewal, look for growing love, obedience, holiness, patience, and endurance rather than relying only on intense religious feel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prayer for the Spirit with concrete acts of service, reconciliation, generosity, and faith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before ordination, commissioning, confirmation, or ministry service to emphasize dependence on the Spirit rather than confidence in personal abil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2026-08-27T22:49:12Z</dcterms:created>
  <dcterms:modified xsi:type="dcterms:W3CDTF">2026-08-27T22:49:12Z</dcterms:modified>
  <dc:title>Breathe on Me, Breath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