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350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oxology]]></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Doxology is one of the most concise and durable expressions of Christian praise in English hymnod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a single long-meter stanza, it directs worship to God as the source of blessing, summons all creatures to praise, joins earthly worship to heavenly worship, and closes with explicit praise to Father, Son, and Holy Spir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spiritual strength lies in its simplic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does not develop a long argument; it gives the church a complete act of worship in miniatur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can serve as praise, thanksgiving, response, offering song, benediction, or a brief conclusion to prayer.]]></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Doxology teaches that praise is the fitting response to God's generos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fore the church asks, explains, or petitions, it learns to bless God as the source of all go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places human worship inside a cosmic choir.]]></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ongregational praise on earth is joined to the worship of creatures below and heavenly hosts abo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this way, a short stanza reminds the church that worship is larger than one congregation, one moment, or one pla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Doxology as a response to offerings, answered prayer, Scripture readings, baptisms, or testimonies of God's faithful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each the hymn as a compact summary of Christian praise: God gives, creation responds, heaven joins, and the church worships the Triune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air it with Psalm 150:6 to show that praise is the calling of every living creatur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to help children and new believers learn Trinitarian worship in a simple congregational for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ing it slowly enough that the congregation can offer it as prayerful praise rather than as a routine transi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2026-08-28T12:06:36Z</dcterms:created>
  <dcterms:modified xsi:type="dcterms:W3CDTF">2026-08-28T12:06:36Z</dcterms:modified>
  <dc:title>Doxology Teaching Guide</dc:title>
  <dc:description>Hymn study resource prepared by HymnInfo.com.</dc:description>
  <dc:subject>Hymn study resource</dc:subject>
  <cp:keywords>hymn study, Christian worship, church teaching, HymnInfo</cp:keywords>
  <cp:category/>
  <cp:revision/>
  <cp:contentStatus/>
</cp:coreProperties>
</file>