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3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 L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Lives is a twentieth-century gospel hymn centered on a confession that Christianity depends upon a risen and presently living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phasis is not only that the resurrection occurred, but that the risen Jesus continues to reign, save, guide, and sustain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combination of Easter proclamation and personal testimony gives the hymn a character different from older resurrection hymns that concentrate mainly on the empty tomb or the cosmic victory over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moves from conviction about Christ’s present activity toward assurance, perseverance, future hope, and public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evotional strength is experiential: the singer bears witness to a faith that is personally known and liv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doctrine is the bodily resurrection of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does not rest merely on the survival of Jesus’ ethical teaching or on the memory of an inspiring teac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New Testament proclamation is that the crucified Christ was raised from the dead, and the hymn’s enduring strength lies in insisting that Easter concerns a living person rather than only a continuing influ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present ministry of the ris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brews 7:25 provides an important corrective and expansion: Christ lives to intercede and is therefore able to save completel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a Gospel resurrection reading so that personal testimony is anchored in the biblical announcement of the ris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beyond Easter when teaching about Christ’s present intercession, Christian assurance, perseverance, or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believers to distinguish between the historical basis of resurrection faith and the personal experiences that confirm and deepen that faith in daily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using the hymn evangelistically, present the resurrection as a public Christian claim grounded in apostolic witness rather than relying only on subjective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ause the song remains copyrighted, use an authorized hymnal, licensed projection system, or publisher-approved resource for congregational reprodu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2026-10-14T11:26:02Z</dcterms:created>
  <dcterms:modified xsi:type="dcterms:W3CDTF">2026-10-14T11:26:02Z</dcterms:modified>
  <dc:title>He Lives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