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All Glory Laud and Honor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Meaning, History, and Theology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Significance of the hymn in Christian worship, especially Palm Sunday.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Author and Historical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Attributed to Theodulph of Orléans; translated by J.M. Neale; used in medieval Palm Sunday processions.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Biblical Foundations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Matthew 21:1-11; Psalm 24:7-10; John 12:12-16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Theological Themes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Grace; salvation; redemption; incarnation; resurrection; providence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Verse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From praise of Christ the King to recognition of His saving mission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Spiritual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Lessons on worship, obedience, and honoring Christ as King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Questions for engagement and reflection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Summary affirming Christ’s kingship and mission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