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65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ll Glory, Laud, and Honor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All Glory, Laud, and Honor” is a Palm Sunday processional hymn in which the church joins the praise offered to Christ at his entry into Jerusale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worship is both historical and present: the biblical crowds acclaim the coming King, and later Christians add their own praise to the same Redeem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central tension is the paradox of Christ’s king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e is rightly welcomed with royal language, yet the king of Zechariah’s prophecy comes in humil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lm Sunday praise therefore points beyond spectacle toward the kind of reign Christ embodies: saving, lowly, and ultimately revealed through the events of Holy Week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chief doctrine is the kingship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esus is acclaimed as Redeemer and King, yet his royal identity is inseparable from humil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riumphal entry fulfills messianic expectation while overturning conventional ideas of domination and prestig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language also reflects a theology of worship across tim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hurch does not imagine that it can reproduce the first Palm Sunday, but it joins the same prais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as a Palm Sunday processional that connects festive praise with the humility of Christ’s king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ad Psalm 118:25-26 before singing so the congregation understands “Hosanna” as both a plea for salvation and an acclamation of the coming K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the hymn with Zechariah 9:9 to examine how Christ challenges cultural ideas of power, leadership, and statu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children to participate meaningfully in Palm Sunday worship, reflecting Matthew 21:15-16 rather than treating their involvement as decorati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using a modern arrangement, choral edition, or revised text, distinguish its copyright status from the public-domain hymn and tun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2026-08-28T12:32:03Z</dcterms:created>
  <dcterms:modified xsi:type="dcterms:W3CDTF">2026-08-28T12:32:03Z</dcterms:modified>
  <dc:title>All Glory, Laud, and Honor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