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90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ll People That on Earth Do Dwell]]></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 People That on Earth Do Dwell” is a metrical paraphrase of Psalm 100 shaped for congregational singing during the Reform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spiritual movement is straightforward but substantial: all the earth is summoned to joyful worship, the congregation confesses that the Lord is Creator and Shepherd, worshipers enter with thanksgiving, and praise rests finally on God's enduring goodness and faithful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cause the text is so closely tied to Scripture, its value is not limited to historical intere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gives a congregation biblical language for gathering as God's people and reminds worshipers that praise is both joyful and responsive: God has made, gathered, fed, and faithfully kept his people before they offer their so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especially effective as an opening hymn, a call to worship, or a song for thanksgiving and festival service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begins with a theology of worship rooted in God's identity rather than the worshiper's mo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ise is appropriate because the Lord is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oy, thanksgiving, and song are responses to divine reality, not techniques for producing a religious feel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onfession of God as Maker establishes a theology of creation and depen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uman beings do not create themselves or define their ultimate belonging.]]></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gin congregational worship by naming specific reasons for thanksgiving rooted in God's character rather than only in favorable circumstanc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Psalm 100 to examine whether worship is being treated mainly as private preference or as the shared response of a people gathered by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hymn's Creator language challenge habits of self-sufficiency by identifying gifts, abilities, relationships, and resources that should be received with gratitude rather than entitl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nect the Shepherd image with practical care for members of the congregation who are vulnerable, isolated, grieving, or in need of material suppor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s universal summons to pray for churches in other cultures and languages and to strengthen hospitality toward people whose worship traditions differ from your ow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2026-08-26T19:52:27Z</dcterms:created>
  <dcterms:modified xsi:type="dcterms:W3CDTF">2026-08-26T19:52:27Z</dcterms:modified>
  <dc:title>All People That on Earth Do Dwell Teaching Guide</dc:title>
  <dc:description>Hymn study resource prepared by HymnInfo.com.</dc:description>
  <dc:subject>Hymn study resource</dc:subject>
  <cp:keywords>hymn study, Christian worship, church teaching, HymnInfo</cp:keywords>
  <cp:category/>
  <cp:revision/>
  <cp:contentStatus/>
</cp:coreProperties>
</file>