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86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re You Washed in the Blood?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re You Washed in the Blood?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urns a cluster of New Testament images into sustained spiritual exami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 of beginning with a declaration for the congregation to affirm, it addresses each singer with questions about cleansing, trust, fellowship with Christ, readiness for his coming, and separation from s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sult is both invitation and self-examination: the song speaks to those first considering Christ and to professing believers who must examine the reality of their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ontrolling paradox is taken from Revelation 7:14: robes become white through the blood of the Lamb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the atonement as Christ's saving work for sinn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assumes that sin truly defiles and alienates, and that human effort cannot create the purity required before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lood of the Lamb names the costly, sacrificial death by which Christ redeems and cleans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the song asks about reliance on grace, its appeal is not to moral improvement as the basis of acceptance but to personal trust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leansing in the hymn has both declarative and transformative dimension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hymn's questions prompt honest self-examination: distinguish confidence in Christ's grace from confidence in religious habit, family background, or moral effor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plain sacrificial blood language before singing, especially for children or visitors, connecting the Lamb to Christ's voluntary death, redemption, forgiveness, and cleans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assurance with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believers to consider whether fellowship with Christ is shaping their daily conduct without implying that obedience purchases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n invitation with pastoral restrai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2026-08-28T07:32:20Z</dcterms:created>
  <dcterms:modified xsi:type="dcterms:W3CDTF">2026-08-28T07:32:20Z</dcterms:modified>
  <dc:title>Are You Washed in the Blood?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