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57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rown Him with Many Crown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rown Him with Many Crowns is a Victorian hymn of adoration centered on the crucified, risen, and reigning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atthew Bridges published the original six-stanza text in 1851.]]></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frey Thring later supplied revisions and then a distinct alternative version; the shortened forms used today commonly draw from both writers rather than reproducing either original sequence intac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gathers biblical titles and images into a sustained act of pra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velation supplies the Lamb, the heavenly assembly, and the ruler bearing many crowns, while the New Testament's witness to the cross, resurrection, ascension, and eternal reign gives those images their Christian meanin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claim is Christological: no single royal title exhausts who Jesus i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curring crown image gathers incarnation, atoning love, resurrection, cosmic authority, and everlasting praise into one confess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breadth resists reducing Christ either to an ethical teacher or to a distant monarc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ross governs the meaning of the thron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worship does not simply transfer worldly ideas of dominance onto Jesu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to connect Good Friday, Easter, Ascension, and the reign of Christ as one saving movement rather than isolated doctrin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mpare the selected stanzas in the local hymnal with reliable text authorities so that Bridges and Thring receive accurate cred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vite worshipers to name loyalties, ambitions, or fears that compete with their confession of Christ's ru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royal imagery lead to the pattern of the Lamb: sacrificial love, truthful witness, mercy, and service of the vulnerab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triumphant singing with intercession for places where Christ's just and peaceable reign is not yet visibl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2026-10-13T22:11:33Z</dcterms:created>
  <dcterms:modified xsi:type="dcterms:W3CDTF">2026-10-13T22:11:33Z</dcterms:modified>
  <dc:title>Crown Him with Many Crowns Teaching Guide</dc:title>
  <dc:description>Hymn study resource prepared by HymnInfo.com.</dc:description>
  <dc:subject>Hymn study resource</dc:subject>
  <cp:keywords>hymn study, Christian worship, church teaching, HymnInfo</cp:keywords>
  <cp:category/>
  <cp:revision/>
  <cp:contentStatus/>
</cp:coreProperties>
</file>