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69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 Charge to Keep I Hav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harge to Keep I Have is a hymn of Christian vocation and accountab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arles Wesley takes the biblical idea of an entrusted charge and applies it to the whole Christian life: believers are called to live before God as stewards whose worship, work, character, and responsibilities belong within a larger vocation of faithful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emphasis is serious without being merely burdenso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an spirituality joins grace with responsible obedience: divine mercy does not produce passivity but a life of watchfulness, prayer, service, and perseve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therefore particularly suited to moments when the church names responsibility publicly—ordination, commissioning, covenant renewal, stewardship, leadership, mission, and vocational discern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a theology of vocation in which life is received as a trust from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alling is broader than occup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ncludes the believer’s responsibility to worship God, pursue holiness, serve others, use gifts faithfully, and inhabit the duties of the present age as a discipl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tewardship is consequently centr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ime, ability, relationships, influence, work, and opportunities for service are not possessions over which the believer exercises absolute owne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one responsibility God has already placed before you rather than waiting for a more dramatic sense of call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ordinary work with discipleship by asking how honesty, competence, patience, service, and love can characterize the tasks you already perfor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1 Corinthians 4:2 as a test of stewardship: evaluate faithfulness before visibility, recognition, or measurable succ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uild watchfulness into Christian service through regular prayer, examination of motives, and accountability with trusted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commissioning, ordination, covenant renewal, stewardship, leadership, mission, or vocational discernment while emphasizing that obedience is sustained by gr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2026-08-27T03:18:26Z</dcterms:created>
  <dcterms:modified xsi:type="dcterms:W3CDTF">2026-08-27T03:18:26Z</dcterms:modified>
  <dc:title>A Charge to Keep I Have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