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 Service of Word and Table IV, cont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record is not a freestanding metrical hym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the Sanctus and Benedictus service-music item printed on page 28 within A Service of Word and Table IV in The United Methodist Hym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ole is congregational acclamation during the Great Thanksgiving, where the church’s praise answers the presider’s invitation to join the worship of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brings together biblical images from Isaiah’s temple vision, Revelation’s throne-room worship, Psalm 118, and the Gospel accounts of Jesus’ entry into Jerusal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usical source is John Merbecke’s 1550 setting for English Prayer Book worship, transmitted through later restoration and adapt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acclamation begins with God, not with the worship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holiness names God’s incomparable purity, majesty, and otherness, while divine glory fills creation rather than remaining confined to a sanctua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munion therefore begins in reverence: the church approaches a gracious table without treating the holy God as ordinary or manage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Gospel-derived conclusion gives the praise a Christological di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ne welcomed is the king who enters Jerusalem on the road to suffer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lace this service music at its intended point within the Great Thanksgiving, preserving the connection between the presider’s preface and the congregation’s ac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Isaiah 6:1–8 alongside the music so that divine holiness leads to confession, cleansing, and vocation rather than remaining an abstract idea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Gospel acclamation with Jesus’ humble entry and approaching passion, allowing Eucharistic praise to shape costly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the congregation to listen for one another and sing as a gathered body, not as isolated individuals or an audience for musicia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discussing the Trinity, distinguish the church’s received Trinitarian use from what Isaiah 6:3 explicitly says in its original sett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2026-08-26T22:16:49Z</dcterms:created>
  <dcterms:modified xsi:type="dcterms:W3CDTF">2026-08-26T22:16:49Z</dcterms:modified>
  <dc:title>A Service of Word and Table IV, cont.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