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h, Holy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Ah, Holy Jesus” is a Passion hymn that brings the worshiper from contemplation of Christ’s innocence to confession of personal sin, wonder at his self-giving love, and grateful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fuses to keep the crucifixion at a safe historical distance: the singer is summoned to recognize both humanity’s rejection of Christ and personal need for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penitence is not despai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questions lead toward the gospel claim that the innocent Shepherd gives himself for guilty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fession therefore opens into gratitude, and gratitude into prayer for a life responsive to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meditates on atonement through a series of stark contrasts: Christ is holy while sinners are guilty; the Shepherd is offered for the sheep; the Son suffers for servants; divine love meets human rej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emphasizes substitution without reducing the cross to an abstract trans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one who bears sin is the personally addressed Jesus, and the proper response is confession, love,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first-person language prevents worshipers from assigning blame only to Judas, Pilate, ancient crowds, or another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move should be taught carefully: the hymn summons every singer to repentance and must never be used to foster collective blame against the Jewish peop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Lent or Holy Week as a guided movement from contemplation to confession, assurance,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Isaiah 53:5, Romans 5:8, and 1 Peter 2:24 so personal penitence remains anchored in God’s reconciling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void preaching that assigns responsibility for Jesus’ death to one ethnic or religious group; invite every worshiper to examine personal and corporate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silence after selected stanzas so the congregation can pray rather than merely complete the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tinguish grateful discipleship from repayment: Christian obedience responds to grace but does not purchase 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2026-08-28T13:13:59Z</dcterms:created>
  <dcterms:modified xsi:type="dcterms:W3CDTF">2026-08-28T13:13:59Z</dcterms:modified>
  <dc:title>Ah, Holy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