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05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las! and Did My Savior Bl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nd Did My Savior Bleed” is Isaac Watts's 1707 Passion hymn of astonishment, repentance, gratitude, and self-offering before the cross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haracteristic movement is inward and personal: the worshiper contemplates Christ's suffering, recognizes the seriousness of sin and the undeserved character of grace, and is led toward grateful dedi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devotional intensity should not be separated from its theolog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tts presents Christ's death as an act of saving love for sinners and treats the cross as the place where human guilt and divine mercy are both taken serious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motional response matters, but the hymn ultimately presses beyond sorrow toward a life given in response to gra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doctrine is the atoning death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tts does not treat the crucifixion only as an inspiring example of sacrificial love; he presents it as the saving act in which Christ deals with human s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enitence therefore arises from a theological claim about what the cross accomplish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ce is equally centr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 is astonished precisely because salvation is undeserv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uring Lent or Good Friday, use the hymn with Romans 5:8 to examine the cross as God's initiative toward sinners rather than as a reward for religious worth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older language of human unworthiness feels troubling, interpret it within the hymn's larger contrast between human inability to earn salvation and the abundance of divine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1 Peter 2:24 to connect contemplation of Christ's suffering with a concrete change in conduct, identifying one pattern from which repentance should lead toward righteous liv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Communion, allow gratitude for Christ's self-giving to lead into practical self-offering through service, reconciliation, generosity, or renewed obed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choosing a musical setting, distinguish MARTYRDOM from the later HUDSON gospel version so the congregation understands that the same Watts text has developed more than one important musical tradi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2026-10-14T14:41:03Z</dcterms:created>
  <dcterms:modified xsi:type="dcterms:W3CDTF">2026-10-14T14:41:03Z</dcterms:modified>
  <dc:title>Alas! and Did My Savior Bleed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