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986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ll My Hope Is Firmly Grounde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 My Hope Is Firmly Grounded is Fred Pratt Green's 1986 English rendering of Joachim Neander's seventeenth-century German hymn Meine Hoffnung stehet fest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directs hope away from unstable human strength, status, planning, and possessions and toward the living God, whose goodness, provision, and creative care do not depend on changing circumstanc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piritual movement combines trust with thanksgiv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uman frailty is acknowledged without despair because the hymn repeatedly returns to God's faithful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reation itself becomes evidence of divine generosity, and the worshiper is reminded that human life is creaturely: made by God, sustained by God, and dependent on God's continuing provi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central doctrine is prov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is not merely the object of hope at moments of emergency but the living source and sustainer of cre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ust rests in God's continuing goodness, provision, wisdom, and faithful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makes the hymn a critique of self-sufficiency as much as a song of consol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theology of hope distinguishes Christian confidence from optimism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dentify the forms of security most likely to compete with trust in God, such as wealth, plans, institutions, reputation, or personal competence, and examine how fragile each can becom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1 Timothy 6:17 to practice gratitude for material provision without allowing possessions to become the foundation of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uring seasons of uncertainty, distinguish between confidence that circumstances will improve and confidence that God's character remains trustworthy even when outcomes are unclea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hymn's creation imagery deepen stewardship by treating life, resources, and the created world as gifts received from the Creator rather than as possessions without accountabi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pastorally during transitions, institutional change, financial anxiety, bereavement, or other situations in which familiar supports have become unstabl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2026-08-26T22:13:46Z</dcterms:created>
  <dcterms:modified xsi:type="dcterms:W3CDTF">2026-08-26T22:13:46Z</dcterms:modified>
  <dc:title>All My Hope Is Firmly Grounded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